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3" r:id="rId2"/>
    <p:sldId id="330" r:id="rId3"/>
    <p:sldId id="328" r:id="rId4"/>
    <p:sldId id="336" r:id="rId5"/>
    <p:sldId id="338" r:id="rId6"/>
    <p:sldId id="337" r:id="rId7"/>
    <p:sldId id="339" r:id="rId8"/>
    <p:sldId id="325" r:id="rId9"/>
    <p:sldId id="326" r:id="rId10"/>
    <p:sldId id="333" r:id="rId11"/>
    <p:sldId id="327" r:id="rId12"/>
    <p:sldId id="332" r:id="rId13"/>
    <p:sldId id="331" r:id="rId14"/>
    <p:sldId id="335" r:id="rId15"/>
    <p:sldId id="334" r:id="rId16"/>
    <p:sldId id="329" r:id="rId17"/>
    <p:sldId id="322" r:id="rId18"/>
    <p:sldId id="310" r:id="rId19"/>
    <p:sldId id="315" r:id="rId20"/>
    <p:sldId id="316" r:id="rId21"/>
    <p:sldId id="313" r:id="rId22"/>
    <p:sldId id="276" r:id="rId23"/>
    <p:sldId id="317" r:id="rId24"/>
    <p:sldId id="320" r:id="rId25"/>
    <p:sldId id="277" r:id="rId26"/>
    <p:sldId id="278" r:id="rId27"/>
    <p:sldId id="279" r:id="rId28"/>
    <p:sldId id="280" r:id="rId29"/>
    <p:sldId id="281" r:id="rId30"/>
    <p:sldId id="282"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967B9"/>
    <a:srgbClr val="0050AA"/>
    <a:srgbClr val="44D7FB"/>
    <a:srgbClr val="56595E"/>
    <a:srgbClr val="239BD3"/>
    <a:srgbClr val="4C4F54"/>
    <a:srgbClr val="157EBF"/>
    <a:srgbClr val="36B8E3"/>
    <a:srgbClr val="3EB8CD"/>
    <a:srgbClr val="85C40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7" autoAdjust="0"/>
    <p:restoredTop sz="94614" autoAdjust="0"/>
  </p:normalViewPr>
  <p:slideViewPr>
    <p:cSldViewPr snapToGrid="0">
      <p:cViewPr varScale="1">
        <p:scale>
          <a:sx n="85" d="100"/>
          <a:sy n="85" d="100"/>
        </p:scale>
        <p:origin x="96" y="498"/>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125</c:v>
                </c:pt>
                <c:pt idx="1">
                  <c:v>227</c:v>
                </c:pt>
                <c:pt idx="2">
                  <c:v>84</c:v>
                </c:pt>
              </c:numCache>
            </c:numRef>
          </c:val>
          <c:extLst>
            <c:ext xmlns:c16="http://schemas.microsoft.com/office/drawing/2014/chart" uri="{C3380CC4-5D6E-409C-BE32-E72D297353CC}">
              <c16:uniqueId val="{00000000-7104-4FB0-A533-B892A6585C4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177</c:v>
                </c:pt>
                <c:pt idx="1">
                  <c:v>85</c:v>
                </c:pt>
                <c:pt idx="2">
                  <c:v>197</c:v>
                </c:pt>
              </c:numCache>
            </c:numRef>
          </c:val>
          <c:extLst>
            <c:ext xmlns:c16="http://schemas.microsoft.com/office/drawing/2014/chart" uri="{C3380CC4-5D6E-409C-BE32-E72D297353CC}">
              <c16:uniqueId val="{00000001-7104-4FB0-A533-B892A6585C4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169</c:v>
                </c:pt>
                <c:pt idx="2">
                  <c:v>128</c:v>
                </c:pt>
              </c:numCache>
            </c:numRef>
          </c:val>
          <c:extLst>
            <c:ext xmlns:c16="http://schemas.microsoft.com/office/drawing/2014/chart" uri="{C3380CC4-5D6E-409C-BE32-E72D297353CC}">
              <c16:uniqueId val="{00000002-7104-4FB0-A533-B892A6585C4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491</c:v>
                </c:pt>
                <c:pt idx="1">
                  <c:v>354</c:v>
                </c:pt>
                <c:pt idx="2">
                  <c:v>476</c:v>
                </c:pt>
              </c:numCache>
            </c:numRef>
          </c:val>
          <c:extLst>
            <c:ext xmlns:c16="http://schemas.microsoft.com/office/drawing/2014/chart" uri="{C3380CC4-5D6E-409C-BE32-E72D297353CC}">
              <c16:uniqueId val="{00000000-BEFB-4AFE-86F5-7A0A332D713B}"/>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352</c:v>
                </c:pt>
                <c:pt idx="1">
                  <c:v>394</c:v>
                </c:pt>
                <c:pt idx="2">
                  <c:v>205</c:v>
                </c:pt>
              </c:numCache>
            </c:numRef>
          </c:val>
          <c:extLst>
            <c:ext xmlns:c16="http://schemas.microsoft.com/office/drawing/2014/chart" uri="{C3380CC4-5D6E-409C-BE32-E72D297353CC}">
              <c16:uniqueId val="{00000001-BEFB-4AFE-86F5-7A0A332D713B}"/>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155</c:v>
                </c:pt>
                <c:pt idx="1">
                  <c:v>451</c:v>
                </c:pt>
                <c:pt idx="2">
                  <c:v>301</c:v>
                </c:pt>
              </c:numCache>
            </c:numRef>
          </c:val>
          <c:extLst>
            <c:ext xmlns:c16="http://schemas.microsoft.com/office/drawing/2014/chart" uri="{C3380CC4-5D6E-409C-BE32-E72D297353CC}">
              <c16:uniqueId val="{00000002-BEFB-4AFE-86F5-7A0A332D713B}"/>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7"/>
    </mc:Choice>
    <mc:Fallback>
      <c:style val="7"/>
    </mc:Fallback>
  </mc:AlternateContent>
  <c:chart>
    <c:title>
      <c:tx>
        <c:rich>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r>
              <a:rPr lang="en-US" dirty="0">
                <a:latin typeface="Candara" panose="020E0502030303020204" pitchFamily="34" charset="0"/>
              </a:rPr>
              <a:t>Lorem Ipsum</a:t>
            </a:r>
          </a:p>
        </c:rich>
      </c:tx>
      <c:overlay val="0"/>
      <c:spPr>
        <a:noFill/>
        <a:ln>
          <a:noFill/>
        </a:ln>
        <a:effectLst/>
      </c:spPr>
      <c:txPr>
        <a:bodyPr rot="0" spcFirstLastPara="1" vertOverflow="ellipsis" vert="horz" wrap="square" anchor="ctr" anchorCtr="1"/>
        <a:lstStyle/>
        <a:p>
          <a:pPr>
            <a:defRPr sz="2128" b="1" i="0" u="none" strike="noStrike" kern="1200" spc="100" baseline="0">
              <a:solidFill>
                <a:schemeClr val="lt1">
                  <a:lumMod val="95000"/>
                </a:schemeClr>
              </a:solidFill>
              <a:effectLst>
                <a:outerShdw blurRad="50800" dist="38100" dir="5400000" algn="t" rotWithShape="0">
                  <a:prstClr val="black">
                    <a:alpha val="40000"/>
                  </a:prstClr>
                </a:outerShdw>
              </a:effectLst>
              <a:latin typeface="+mn-lt"/>
              <a:ea typeface="+mn-ea"/>
              <a:cs typeface="+mn-cs"/>
            </a:defRPr>
          </a:pPr>
          <a:endParaRPr lang="en-US"/>
        </a:p>
      </c:txPr>
    </c:title>
    <c:autoTitleDeleted val="0"/>
    <c:plotArea>
      <c:layout/>
      <c:barChart>
        <c:barDir val="col"/>
        <c:grouping val="clustered"/>
        <c:varyColors val="0"/>
        <c:ser>
          <c:idx val="0"/>
          <c:order val="0"/>
          <c:tx>
            <c:strRef>
              <c:f>Sheet1!$B$1</c:f>
              <c:strCache>
                <c:ptCount val="1"/>
                <c:pt idx="0">
                  <c:v>Series 1</c:v>
                </c:pt>
              </c:strCache>
            </c:strRef>
          </c:tx>
          <c:spPr>
            <a:gradFill rotWithShape="1">
              <a:gsLst>
                <a:gs pos="0">
                  <a:schemeClr val="accent5">
                    <a:tint val="65000"/>
                    <a:satMod val="103000"/>
                    <a:lumMod val="102000"/>
                    <a:tint val="94000"/>
                  </a:schemeClr>
                </a:gs>
                <a:gs pos="50000">
                  <a:schemeClr val="accent5">
                    <a:tint val="65000"/>
                    <a:satMod val="110000"/>
                    <a:lumMod val="100000"/>
                    <a:shade val="100000"/>
                  </a:schemeClr>
                </a:gs>
                <a:gs pos="100000">
                  <a:schemeClr val="accent5">
                    <a:tint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Sheet1!$B$2:$B$4</c:f>
              <c:numCache>
                <c:formatCode>General</c:formatCode>
                <c:ptCount val="3"/>
                <c:pt idx="0">
                  <c:v>145</c:v>
                </c:pt>
                <c:pt idx="1">
                  <c:v>273</c:v>
                </c:pt>
                <c:pt idx="2">
                  <c:v>184</c:v>
                </c:pt>
              </c:numCache>
            </c:numRef>
          </c:val>
          <c:extLst>
            <c:ext xmlns:c16="http://schemas.microsoft.com/office/drawing/2014/chart" uri="{C3380CC4-5D6E-409C-BE32-E72D297353CC}">
              <c16:uniqueId val="{00000000-8116-4419-B635-5803847E1CBF}"/>
            </c:ext>
          </c:extLst>
        </c:ser>
        <c:ser>
          <c:idx val="1"/>
          <c:order val="1"/>
          <c:tx>
            <c:strRef>
              <c:f>Sheet1!$C$1</c:f>
              <c:strCache>
                <c:ptCount val="1"/>
                <c:pt idx="0">
                  <c:v>Series 2</c:v>
                </c:pt>
              </c:strCache>
            </c:strRef>
          </c:tx>
          <c:spPr>
            <a:gradFill rotWithShape="1">
              <a:gsLst>
                <a:gs pos="0">
                  <a:schemeClr val="accent5">
                    <a:satMod val="103000"/>
                    <a:lumMod val="102000"/>
                    <a:tint val="94000"/>
                  </a:schemeClr>
                </a:gs>
                <a:gs pos="50000">
                  <a:schemeClr val="accent5">
                    <a:satMod val="110000"/>
                    <a:lumMod val="100000"/>
                    <a:shade val="100000"/>
                  </a:schemeClr>
                </a:gs>
                <a:gs pos="100000">
                  <a:schemeClr val="accent5">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Sheet1!$C$2:$C$4</c:f>
              <c:numCache>
                <c:formatCode>General</c:formatCode>
                <c:ptCount val="3"/>
                <c:pt idx="0">
                  <c:v>314</c:v>
                </c:pt>
                <c:pt idx="1">
                  <c:v>185</c:v>
                </c:pt>
                <c:pt idx="2">
                  <c:v>281</c:v>
                </c:pt>
              </c:numCache>
            </c:numRef>
          </c:val>
          <c:extLst>
            <c:ext xmlns:c16="http://schemas.microsoft.com/office/drawing/2014/chart" uri="{C3380CC4-5D6E-409C-BE32-E72D297353CC}">
              <c16:uniqueId val="{00000001-8116-4419-B635-5803847E1CBF}"/>
            </c:ext>
          </c:extLst>
        </c:ser>
        <c:ser>
          <c:idx val="2"/>
          <c:order val="2"/>
          <c:tx>
            <c:strRef>
              <c:f>Sheet1!$D$1</c:f>
              <c:strCache>
                <c:ptCount val="1"/>
                <c:pt idx="0">
                  <c:v>Series 3</c:v>
                </c:pt>
              </c:strCache>
            </c:strRef>
          </c:tx>
          <c:spPr>
            <a:gradFill rotWithShape="1">
              <a:gsLst>
                <a:gs pos="0">
                  <a:schemeClr val="accent5">
                    <a:shade val="65000"/>
                    <a:satMod val="103000"/>
                    <a:lumMod val="102000"/>
                    <a:tint val="94000"/>
                  </a:schemeClr>
                </a:gs>
                <a:gs pos="50000">
                  <a:schemeClr val="accent5">
                    <a:shade val="65000"/>
                    <a:satMod val="110000"/>
                    <a:lumMod val="100000"/>
                    <a:shade val="100000"/>
                  </a:schemeClr>
                </a:gs>
                <a:gs pos="100000">
                  <a:schemeClr val="accent5">
                    <a:shade val="65000"/>
                    <a:lumMod val="99000"/>
                    <a:satMod val="120000"/>
                    <a:shade val="78000"/>
                  </a:schemeClr>
                </a:gs>
              </a:gsLst>
              <a:lin ang="5400000" scaled="0"/>
            </a:gradFill>
            <a:ln>
              <a:noFill/>
            </a:ln>
            <a:effectLst>
              <a:outerShdw blurRad="57150" dist="19050" dir="5400000" algn="ctr" rotWithShape="0">
                <a:srgbClr val="000000">
                  <a:alpha val="63000"/>
                </a:srgbClr>
              </a:outerShdw>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lt1">
                        <a:lumMod val="8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lt1">
                          <a:lumMod val="95000"/>
                          <a:alpha val="54000"/>
                        </a:schemeClr>
                      </a:solidFill>
                    </a:ln>
                    <a:effectLst/>
                  </c:spPr>
                </c15:leaderLines>
              </c:ext>
            </c:extLst>
          </c:dLbls>
          <c:cat>
            <c:strRef>
              <c:f>Sheet1!$A$2:$A$4</c:f>
              <c:strCache>
                <c:ptCount val="3"/>
                <c:pt idx="0">
                  <c:v>January</c:v>
                </c:pt>
                <c:pt idx="1">
                  <c:v>February</c:v>
                </c:pt>
                <c:pt idx="2">
                  <c:v>March</c:v>
                </c:pt>
              </c:strCache>
            </c:strRef>
          </c:cat>
          <c:val>
            <c:numRef>
              <c:f>Sheet1!$D$2:$D$4</c:f>
              <c:numCache>
                <c:formatCode>General</c:formatCode>
                <c:ptCount val="3"/>
                <c:pt idx="0">
                  <c:v>224</c:v>
                </c:pt>
                <c:pt idx="1">
                  <c:v>321</c:v>
                </c:pt>
                <c:pt idx="2">
                  <c:v>214</c:v>
                </c:pt>
              </c:numCache>
            </c:numRef>
          </c:val>
          <c:extLst>
            <c:ext xmlns:c16="http://schemas.microsoft.com/office/drawing/2014/chart" uri="{C3380CC4-5D6E-409C-BE32-E72D297353CC}">
              <c16:uniqueId val="{00000002-8116-4419-B635-5803847E1CBF}"/>
            </c:ext>
          </c:extLst>
        </c:ser>
        <c:dLbls>
          <c:showLegendKey val="0"/>
          <c:showVal val="0"/>
          <c:showCatName val="0"/>
          <c:showSerName val="0"/>
          <c:showPercent val="0"/>
          <c:showBubbleSize val="0"/>
        </c:dLbls>
        <c:gapWidth val="100"/>
        <c:overlap val="-24"/>
        <c:axId val="1114757320"/>
        <c:axId val="1114754696"/>
      </c:barChart>
      <c:catAx>
        <c:axId val="1114757320"/>
        <c:scaling>
          <c:orientation val="minMax"/>
        </c:scaling>
        <c:delete val="0"/>
        <c:axPos val="b"/>
        <c:numFmt formatCode="General" sourceLinked="1"/>
        <c:majorTickMark val="none"/>
        <c:minorTickMark val="none"/>
        <c:tickLblPos val="nextTo"/>
        <c:spPr>
          <a:noFill/>
          <a:ln w="12700" cap="flat" cmpd="sng" algn="ctr">
            <a:solidFill>
              <a:schemeClr val="lt1">
                <a:lumMod val="95000"/>
                <a:alpha val="54000"/>
              </a:schemeClr>
            </a:solidFill>
            <a:round/>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4696"/>
        <c:crosses val="autoZero"/>
        <c:auto val="1"/>
        <c:lblAlgn val="ctr"/>
        <c:lblOffset val="100"/>
        <c:noMultiLvlLbl val="0"/>
      </c:catAx>
      <c:valAx>
        <c:axId val="1114754696"/>
        <c:scaling>
          <c:orientation val="minMax"/>
        </c:scaling>
        <c:delete val="0"/>
        <c:axPos val="l"/>
        <c:majorGridlines>
          <c:spPr>
            <a:ln w="9525" cap="flat" cmpd="sng" algn="ctr">
              <a:solidFill>
                <a:schemeClr val="lt1">
                  <a:lumMod val="95000"/>
                  <a:alpha val="10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crossAx val="1114757320"/>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lt1">
                  <a:lumMod val="85000"/>
                </a:schemeClr>
              </a:solidFill>
              <a:latin typeface="+mn-lt"/>
              <a:ea typeface="+mn-ea"/>
              <a:cs typeface="+mn-cs"/>
            </a:defRPr>
          </a:pPr>
          <a:endParaRPr lang="en-US"/>
        </a:p>
      </c:txPr>
    </c:legend>
    <c:plotVisOnly val="1"/>
    <c:dispBlanksAs val="gap"/>
    <c:showDLblsOverMax val="0"/>
  </c:chart>
  <c: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a:ln w="6350">
      <a:solidFill>
        <a:schemeClr val="bg1"/>
      </a:solidFill>
    </a:ln>
    <a:effectLst>
      <a:outerShdw blurRad="50800" dist="38100" dir="5400000" algn="t" rotWithShape="0">
        <a:prstClr val="black">
          <a:alpha val="40000"/>
        </a:prstClr>
      </a:outerShdw>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Reversed" id="25">
  <a:schemeClr val="accent5"/>
</cs:colorStyle>
</file>

<file path=ppt/charts/colors2.xml><?xml version="1.0" encoding="utf-8"?>
<cs:colorStyle xmlns:cs="http://schemas.microsoft.com/office/drawing/2012/chartStyle" xmlns:a="http://schemas.openxmlformats.org/drawingml/2006/main" meth="withinLinearReversed" id="25">
  <a:schemeClr val="accent5"/>
</cs:colorStyle>
</file>

<file path=ppt/charts/colors3.xml><?xml version="1.0" encoding="utf-8"?>
<cs:colorStyle xmlns:cs="http://schemas.microsoft.com/office/drawing/2012/chartStyle" xmlns:a="http://schemas.openxmlformats.org/drawingml/2006/main" meth="withinLinearReversed" id="25">
  <a:schemeClr val="accent5"/>
</cs:colorStyle>
</file>

<file path=ppt/charts/style1.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2.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charts/style3.xml><?xml version="1.0" encoding="utf-8"?>
<cs:chartStyle xmlns:cs="http://schemas.microsoft.com/office/drawing/2012/chartStyle" xmlns:a="http://schemas.openxmlformats.org/drawingml/2006/main" id="209">
  <cs:axisTitle>
    <cs:lnRef idx="0"/>
    <cs:fillRef idx="0"/>
    <cs:effectRef idx="0"/>
    <cs:fontRef idx="minor">
      <a:schemeClr val="lt1">
        <a:lumMod val="85000"/>
      </a:schemeClr>
    </cs:fontRef>
    <cs:defRPr sz="1197" b="1" kern="1200" cap="all"/>
  </cs:axisTitle>
  <cs:category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categoryAxis>
  <cs:chartArea>
    <cs:lnRef idx="0"/>
    <cs:fillRef idx="0"/>
    <cs:effectRef idx="0"/>
    <cs:fontRef idx="minor">
      <a:schemeClr val="dk1"/>
    </cs:fontRef>
    <cs:spPr>
      <a:gradFill flip="none" rotWithShape="1">
        <a:gsLst>
          <a:gs pos="0">
            <a:schemeClr val="dk1">
              <a:lumMod val="65000"/>
              <a:lumOff val="35000"/>
            </a:schemeClr>
          </a:gs>
          <a:gs pos="100000">
            <a:schemeClr val="dk1">
              <a:lumMod val="85000"/>
              <a:lumOff val="15000"/>
            </a:schemeClr>
          </a:gs>
        </a:gsLst>
        <a:path path="circle">
          <a:fillToRect l="50000" t="50000" r="50000" b="50000"/>
        </a:path>
        <a:tileRect/>
      </a:gradFill>
    </cs:spPr>
    <cs:defRPr sz="1330" kern="1200"/>
  </cs:chartArea>
  <cs:dataLabel>
    <cs:lnRef idx="0"/>
    <cs:fillRef idx="0"/>
    <cs:effectRef idx="0"/>
    <cs:fontRef idx="minor">
      <a:schemeClr val="lt1">
        <a:lumMod val="85000"/>
      </a:schemeClr>
    </cs:fontRef>
    <cs:defRPr sz="1197" kern="1200"/>
  </cs:dataLabel>
  <cs:dataLabelCallout>
    <cs:lnRef idx="0"/>
    <cs:fillRef idx="0"/>
    <cs:effectRef idx="0"/>
    <cs:fontRef idx="minor">
      <a:schemeClr val="dk1">
        <a:lumMod val="65000"/>
        <a:lumOff val="35000"/>
      </a:schemeClr>
    </cs:fontRef>
    <cs:spPr>
      <a:solidFill>
        <a:schemeClr val="lt1"/>
      </a:solidFill>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lt1">
        <a:lumMod val="85000"/>
      </a:schemeClr>
    </cs:fontRef>
    <cs:spPr>
      <a:ln w="9525">
        <a:solidFill>
          <a:schemeClr val="lt1">
            <a:lumMod val="95000"/>
            <a:alpha val="54000"/>
          </a:schemeClr>
        </a:solidFill>
      </a:ln>
    </cs:spPr>
    <cs:defRPr sz="1197" kern="1200"/>
  </cs:dataTable>
  <cs:downBar>
    <cs:lnRef idx="0"/>
    <cs:fillRef idx="0"/>
    <cs:effectRef idx="0"/>
    <cs:fontRef idx="minor">
      <a:schemeClr val="lt1"/>
    </cs:fontRef>
    <cs:spPr>
      <a:solidFill>
        <a:schemeClr val="dk1">
          <a:lumMod val="75000"/>
          <a:lumOff val="25000"/>
        </a:schemeClr>
      </a:solidFill>
      <a:ln w="9525">
        <a:solidFill>
          <a:schemeClr val="lt1">
            <a:lumMod val="95000"/>
            <a:alpha val="54000"/>
          </a:schemeClr>
        </a:solidFill>
      </a:ln>
    </cs:spPr>
  </cs:downBar>
  <cs:dropLine>
    <cs:lnRef idx="0"/>
    <cs:fillRef idx="0"/>
    <cs:effectRef idx="0"/>
    <cs:fontRef idx="minor">
      <a:schemeClr val="lt1"/>
    </cs:fontRef>
    <cs:spPr>
      <a:ln w="9525">
        <a:solidFill>
          <a:schemeClr val="lt1">
            <a:lumMod val="95000"/>
            <a:alpha val="54000"/>
          </a:schemeClr>
        </a:solidFill>
        <a:prstDash val="dash"/>
      </a:ln>
    </cs:spPr>
  </cs:dropLine>
  <cs:errorBar>
    <cs:lnRef idx="0"/>
    <cs:fillRef idx="0"/>
    <cs:effectRef idx="0"/>
    <cs:fontRef idx="minor">
      <a:schemeClr val="lt1"/>
    </cs:fontRef>
    <cs:spPr>
      <a:ln w="9525" cap="flat" cmpd="sng" algn="ctr">
        <a:solidFill>
          <a:schemeClr val="lt1">
            <a:lumMod val="95000"/>
          </a:schemeClr>
        </a:solidFill>
        <a:round/>
      </a:ln>
    </cs:spPr>
  </cs:errorBar>
  <cs:floor>
    <cs:lnRef idx="0"/>
    <cs:fillRef idx="0"/>
    <cs:effectRef idx="0"/>
    <cs:fontRef idx="minor">
      <a:schemeClr val="lt1"/>
    </cs:fontRef>
  </cs:floor>
  <cs:gridlineMajor>
    <cs:lnRef idx="0"/>
    <cs:fillRef idx="0"/>
    <cs:effectRef idx="0"/>
    <cs:fontRef idx="minor">
      <a:schemeClr val="lt1"/>
    </cs:fontRef>
    <cs:spPr>
      <a:ln w="9525" cap="flat" cmpd="sng" algn="ctr">
        <a:solidFill>
          <a:schemeClr val="lt1">
            <a:lumMod val="95000"/>
            <a:alpha val="10000"/>
          </a:schemeClr>
        </a:solidFill>
        <a:round/>
      </a:ln>
    </cs:spPr>
  </cs:gridlineMajor>
  <cs:gridlineMinor>
    <cs:lnRef idx="0"/>
    <cs:fillRef idx="0"/>
    <cs:effectRef idx="0"/>
    <cs:fontRef idx="minor">
      <a:schemeClr val="lt1"/>
    </cs:fontRef>
    <cs:spPr>
      <a:ln>
        <a:solidFill>
          <a:schemeClr val="lt1">
            <a:lumMod val="95000"/>
            <a:alpha val="5000"/>
          </a:schemeClr>
        </a:solidFill>
      </a:ln>
    </cs:spPr>
  </cs:gridlineMinor>
  <cs:hiLoLine>
    <cs:lnRef idx="0"/>
    <cs:fillRef idx="0"/>
    <cs:effectRef idx="0"/>
    <cs:fontRef idx="minor">
      <a:schemeClr val="lt1"/>
    </cs:fontRef>
    <cs:spPr>
      <a:ln w="9525">
        <a:solidFill>
          <a:schemeClr val="lt1">
            <a:lumMod val="95000"/>
            <a:alpha val="54000"/>
          </a:schemeClr>
        </a:solidFill>
        <a:prstDash val="dash"/>
      </a:ln>
    </cs:spPr>
  </cs:hiLoLine>
  <cs:leaderLine>
    <cs:lnRef idx="0"/>
    <cs:fillRef idx="0"/>
    <cs:effectRef idx="0"/>
    <cs:fontRef idx="minor">
      <a:schemeClr val="lt1"/>
    </cs:fontRef>
    <cs:spPr>
      <a:ln w="9525">
        <a:solidFill>
          <a:schemeClr val="lt1">
            <a:lumMod val="95000"/>
            <a:alpha val="54000"/>
          </a:schemeClr>
        </a:solidFill>
      </a:ln>
    </cs:spPr>
  </cs:leaderLine>
  <cs:legend>
    <cs:lnRef idx="0"/>
    <cs:fillRef idx="0"/>
    <cs:effectRef idx="0"/>
    <cs:fontRef idx="minor">
      <a:schemeClr val="lt1">
        <a:lumMod val="8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lt1">
        <a:lumMod val="85000"/>
      </a:schemeClr>
    </cs:fontRef>
    <cs:spPr>
      <a:ln w="12700" cap="flat" cmpd="sng" algn="ctr">
        <a:solidFill>
          <a:schemeClr val="lt1">
            <a:lumMod val="95000"/>
            <a:alpha val="54000"/>
          </a:schemeClr>
        </a:solidFill>
        <a:round/>
      </a:ln>
    </cs:spPr>
    <cs:defRPr sz="1197" kern="1200"/>
  </cs:seriesAxis>
  <cs:seriesLine>
    <cs:lnRef idx="0"/>
    <cs:fillRef idx="0"/>
    <cs:effectRef idx="0"/>
    <cs:fontRef idx="minor">
      <a:schemeClr val="lt1"/>
    </cs:fontRef>
    <cs:spPr>
      <a:ln w="9525" cap="flat" cmpd="sng" algn="ctr">
        <a:solidFill>
          <a:schemeClr val="lt1">
            <a:lumMod val="95000"/>
            <a:alpha val="54000"/>
          </a:schemeClr>
        </a:solidFill>
        <a:round/>
      </a:ln>
    </cs:spPr>
  </cs:seriesLine>
  <cs:title>
    <cs:lnRef idx="0"/>
    <cs:fillRef idx="0"/>
    <cs:effectRef idx="0"/>
    <cs:fontRef idx="minor">
      <a:schemeClr val="lt1">
        <a:lumMod val="95000"/>
      </a:schemeClr>
    </cs:fontRef>
    <cs:defRPr sz="2128" b="1" kern="1200" spc="100" baseline="0">
      <a:effectLst>
        <a:outerShdw blurRad="50800" dist="38100" dir="5400000" algn="t" rotWithShape="0">
          <a:prstClr val="black">
            <a:alpha val="40000"/>
          </a:prstClr>
        </a:outerShdw>
      </a:effectLst>
    </cs:defRPr>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lt1">
        <a:lumMod val="85000"/>
      </a:schemeClr>
    </cs:fontRef>
    <cs:defRPr sz="1197" kern="1200"/>
  </cs:trendlineLabel>
  <cs:upBar>
    <cs:lnRef idx="0"/>
    <cs:fillRef idx="0"/>
    <cs:effectRef idx="0"/>
    <cs:fontRef idx="minor">
      <a:schemeClr val="lt1"/>
    </cs:fontRef>
    <cs:spPr>
      <a:solidFill>
        <a:schemeClr val="lt1"/>
      </a:solidFill>
      <a:ln w="9525">
        <a:solidFill>
          <a:schemeClr val="lt1">
            <a:lumMod val="95000"/>
            <a:alpha val="54000"/>
          </a:schemeClr>
        </a:solidFill>
      </a:ln>
    </cs:spPr>
  </cs:upBar>
  <cs:valueAxis>
    <cs:lnRef idx="0"/>
    <cs:fillRef idx="0"/>
    <cs:effectRef idx="0"/>
    <cs:fontRef idx="minor">
      <a:schemeClr val="lt1">
        <a:lumMod val="85000"/>
      </a:schemeClr>
    </cs:fontRef>
    <cs:defRPr sz="1197" kern="1200"/>
  </cs:valueAxis>
  <cs:wall>
    <cs:lnRef idx="0"/>
    <cs:fillRef idx="0"/>
    <cs:effectRef idx="0"/>
    <cs:fontRef idx="minor">
      <a:schemeClr val="lt1"/>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4/30/2018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6528991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5741563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33638739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204845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4/30/2018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4/30/2018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4/30/2018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4/30/2018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4/30/2018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hyperlink" Target="http://slides.sage-fox.com/" TargetMode="Externa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4/30/2018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7"/>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1"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8.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8" Type="http://schemas.openxmlformats.org/officeDocument/2006/relationships/hyperlink" Target="http://slides.sage-fox.com/" TargetMode="External"/><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 Id="rId9"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hyperlink" Target="http://slides.sage-fox.com/" TargetMode="External"/><Relationship Id="rId5" Type="http://schemas.openxmlformats.org/officeDocument/2006/relationships/chart" Target="../charts/chart3.xml"/><Relationship Id="rId4" Type="http://schemas.openxmlformats.org/officeDocument/2006/relationships/chart" Target="../charts/chart2.xml"/></Relationships>
</file>

<file path=ppt/slides/_rels/slide1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image" Target="../media/image8.jpg"/><Relationship Id="rId7"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23.jpg"/><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8.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4.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500605" y="5090997"/>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297758" y="47898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22,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6B8E3">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57EB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pic>
        <p:nvPicPr>
          <p:cNvPr id="26" name="Picture 2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45759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5" name="Freeform 84"/>
          <p:cNvSpPr/>
          <p:nvPr/>
        </p:nvSpPr>
        <p:spPr>
          <a:xfrm rot="19116524">
            <a:off x="-814778" y="4423906"/>
            <a:ext cx="5670342" cy="893633"/>
          </a:xfrm>
          <a:custGeom>
            <a:avLst/>
            <a:gdLst>
              <a:gd name="connsiteX0" fmla="*/ 1773113 w 5670342"/>
              <a:gd name="connsiteY0" fmla="*/ 0 h 893633"/>
              <a:gd name="connsiteX1" fmla="*/ 1773113 w 5670342"/>
              <a:gd name="connsiteY1" fmla="*/ 717477 h 893633"/>
              <a:gd name="connsiteX2" fmla="*/ 126367 w 5670342"/>
              <a:gd name="connsiteY2" fmla="*/ 717477 h 893633"/>
              <a:gd name="connsiteX3" fmla="*/ 0 w 5670342"/>
              <a:gd name="connsiteY3" fmla="*/ 606104 h 893633"/>
              <a:gd name="connsiteX4" fmla="*/ 534188 w 5670342"/>
              <a:gd name="connsiteY4" fmla="*/ 0 h 893633"/>
              <a:gd name="connsiteX5" fmla="*/ 2058415 w 5670342"/>
              <a:gd name="connsiteY5" fmla="*/ 177646 h 893633"/>
              <a:gd name="connsiteX6" fmla="*/ 2058415 w 5670342"/>
              <a:gd name="connsiteY6" fmla="*/ 888225 h 893633"/>
              <a:gd name="connsiteX7" fmla="*/ 1773115 w 5670342"/>
              <a:gd name="connsiteY7" fmla="*/ 710580 h 893633"/>
              <a:gd name="connsiteX8" fmla="*/ 1773115 w 5670342"/>
              <a:gd name="connsiteY8" fmla="*/ 0 h 893633"/>
              <a:gd name="connsiteX9" fmla="*/ 5446423 w 5670342"/>
              <a:gd name="connsiteY9" fmla="*/ 181444 h 893633"/>
              <a:gd name="connsiteX10" fmla="*/ 5670342 w 5670342"/>
              <a:gd name="connsiteY10" fmla="*/ 537539 h 893633"/>
              <a:gd name="connsiteX11" fmla="*/ 5446423 w 5670342"/>
              <a:gd name="connsiteY11" fmla="*/ 893633 h 893633"/>
              <a:gd name="connsiteX12" fmla="*/ 2058416 w 5670342"/>
              <a:gd name="connsiteY12" fmla="*/ 893633 h 893633"/>
              <a:gd name="connsiteX13" fmla="*/ 2058416 w 5670342"/>
              <a:gd name="connsiteY13"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670342" h="893633">
                <a:moveTo>
                  <a:pt x="1773113" y="0"/>
                </a:moveTo>
                <a:lnTo>
                  <a:pt x="1773113" y="717477"/>
                </a:lnTo>
                <a:lnTo>
                  <a:pt x="126367" y="717477"/>
                </a:lnTo>
                <a:lnTo>
                  <a:pt x="0" y="606104"/>
                </a:lnTo>
                <a:lnTo>
                  <a:pt x="534188" y="0"/>
                </a:lnTo>
                <a:close/>
                <a:moveTo>
                  <a:pt x="2058415" y="177646"/>
                </a:moveTo>
                <a:lnTo>
                  <a:pt x="2058415" y="888225"/>
                </a:lnTo>
                <a:lnTo>
                  <a:pt x="1773115" y="710580"/>
                </a:lnTo>
                <a:lnTo>
                  <a:pt x="1773115" y="0"/>
                </a:lnTo>
                <a:close/>
                <a:moveTo>
                  <a:pt x="5446423" y="181444"/>
                </a:moveTo>
                <a:lnTo>
                  <a:pt x="5670342" y="537539"/>
                </a:lnTo>
                <a:lnTo>
                  <a:pt x="5446423" y="893633"/>
                </a:lnTo>
                <a:lnTo>
                  <a:pt x="2058416" y="893633"/>
                </a:lnTo>
                <a:lnTo>
                  <a:pt x="2058416" y="181444"/>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2" name="Freeform 111"/>
          <p:cNvSpPr/>
          <p:nvPr/>
        </p:nvSpPr>
        <p:spPr>
          <a:xfrm rot="19116524">
            <a:off x="400297" y="4650573"/>
            <a:ext cx="6355967" cy="893633"/>
          </a:xfrm>
          <a:custGeom>
            <a:avLst/>
            <a:gdLst>
              <a:gd name="connsiteX0" fmla="*/ 2458739 w 6355967"/>
              <a:gd name="connsiteY0" fmla="*/ 0 h 893633"/>
              <a:gd name="connsiteX1" fmla="*/ 2458739 w 6355967"/>
              <a:gd name="connsiteY1" fmla="*/ 717477 h 893633"/>
              <a:gd name="connsiteX2" fmla="*/ 814068 w 6355967"/>
              <a:gd name="connsiteY2" fmla="*/ 717477 h 893633"/>
              <a:gd name="connsiteX3" fmla="*/ 0 w 6355967"/>
              <a:gd name="connsiteY3" fmla="*/ 0 h 893633"/>
              <a:gd name="connsiteX4" fmla="*/ 2744040 w 6355967"/>
              <a:gd name="connsiteY4" fmla="*/ 177645 h 893633"/>
              <a:gd name="connsiteX5" fmla="*/ 2744040 w 6355967"/>
              <a:gd name="connsiteY5" fmla="*/ 888225 h 893633"/>
              <a:gd name="connsiteX6" fmla="*/ 2458741 w 6355967"/>
              <a:gd name="connsiteY6" fmla="*/ 710579 h 893633"/>
              <a:gd name="connsiteX7" fmla="*/ 2458741 w 6355967"/>
              <a:gd name="connsiteY7" fmla="*/ 0 h 893633"/>
              <a:gd name="connsiteX8" fmla="*/ 6132048 w 6355967"/>
              <a:gd name="connsiteY8" fmla="*/ 181444 h 893633"/>
              <a:gd name="connsiteX9" fmla="*/ 6355967 w 6355967"/>
              <a:gd name="connsiteY9" fmla="*/ 537539 h 893633"/>
              <a:gd name="connsiteX10" fmla="*/ 6132048 w 6355967"/>
              <a:gd name="connsiteY10" fmla="*/ 893633 h 893633"/>
              <a:gd name="connsiteX11" fmla="*/ 2744042 w 6355967"/>
              <a:gd name="connsiteY11" fmla="*/ 893633 h 893633"/>
              <a:gd name="connsiteX12" fmla="*/ 2744042 w 6355967"/>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7" h="893633">
                <a:moveTo>
                  <a:pt x="2458739" y="0"/>
                </a:moveTo>
                <a:lnTo>
                  <a:pt x="2458739" y="717477"/>
                </a:lnTo>
                <a:lnTo>
                  <a:pt x="814068" y="717477"/>
                </a:lnTo>
                <a:lnTo>
                  <a:pt x="0" y="0"/>
                </a:lnTo>
                <a:close/>
                <a:moveTo>
                  <a:pt x="2744040" y="177645"/>
                </a:moveTo>
                <a:lnTo>
                  <a:pt x="2744040" y="888225"/>
                </a:lnTo>
                <a:lnTo>
                  <a:pt x="2458741" y="710579"/>
                </a:lnTo>
                <a:lnTo>
                  <a:pt x="2458741" y="0"/>
                </a:lnTo>
                <a:close/>
                <a:moveTo>
                  <a:pt x="6132048" y="181444"/>
                </a:moveTo>
                <a:lnTo>
                  <a:pt x="6355967" y="537539"/>
                </a:lnTo>
                <a:lnTo>
                  <a:pt x="6132048" y="893633"/>
                </a:lnTo>
                <a:lnTo>
                  <a:pt x="2744042" y="893633"/>
                </a:lnTo>
                <a:lnTo>
                  <a:pt x="2744042" y="181444"/>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3" name="Freeform 112"/>
          <p:cNvSpPr/>
          <p:nvPr/>
        </p:nvSpPr>
        <p:spPr>
          <a:xfrm rot="19116524">
            <a:off x="2215366" y="4650573"/>
            <a:ext cx="6355968" cy="893633"/>
          </a:xfrm>
          <a:custGeom>
            <a:avLst/>
            <a:gdLst>
              <a:gd name="connsiteX0" fmla="*/ 2458740 w 6355968"/>
              <a:gd name="connsiteY0" fmla="*/ 0 h 893633"/>
              <a:gd name="connsiteX1" fmla="*/ 2458740 w 6355968"/>
              <a:gd name="connsiteY1" fmla="*/ 717477 h 893633"/>
              <a:gd name="connsiteX2" fmla="*/ 814067 w 6355968"/>
              <a:gd name="connsiteY2" fmla="*/ 717477 h 893633"/>
              <a:gd name="connsiteX3" fmla="*/ 0 w 6355968"/>
              <a:gd name="connsiteY3" fmla="*/ 0 h 893633"/>
              <a:gd name="connsiteX4" fmla="*/ 2744042 w 6355968"/>
              <a:gd name="connsiteY4" fmla="*/ 177646 h 893633"/>
              <a:gd name="connsiteX5" fmla="*/ 2744041 w 6355968"/>
              <a:gd name="connsiteY5" fmla="*/ 888225 h 893633"/>
              <a:gd name="connsiteX6" fmla="*/ 2458741 w 6355968"/>
              <a:gd name="connsiteY6" fmla="*/ 710580 h 893633"/>
              <a:gd name="connsiteX7" fmla="*/ 2458742 w 6355968"/>
              <a:gd name="connsiteY7" fmla="*/ 0 h 893633"/>
              <a:gd name="connsiteX8" fmla="*/ 6132049 w 6355968"/>
              <a:gd name="connsiteY8" fmla="*/ 181444 h 893633"/>
              <a:gd name="connsiteX9" fmla="*/ 6355968 w 6355968"/>
              <a:gd name="connsiteY9" fmla="*/ 537539 h 893633"/>
              <a:gd name="connsiteX10" fmla="*/ 6132049 w 6355968"/>
              <a:gd name="connsiteY10" fmla="*/ 893633 h 893633"/>
              <a:gd name="connsiteX11" fmla="*/ 2744042 w 6355968"/>
              <a:gd name="connsiteY11" fmla="*/ 893633 h 893633"/>
              <a:gd name="connsiteX12" fmla="*/ 2744042 w 6355968"/>
              <a:gd name="connsiteY12" fmla="*/ 181444 h 89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68" h="893633">
                <a:moveTo>
                  <a:pt x="2458740" y="0"/>
                </a:moveTo>
                <a:lnTo>
                  <a:pt x="2458740" y="717477"/>
                </a:lnTo>
                <a:lnTo>
                  <a:pt x="814067" y="717477"/>
                </a:lnTo>
                <a:lnTo>
                  <a:pt x="0" y="0"/>
                </a:lnTo>
                <a:close/>
                <a:moveTo>
                  <a:pt x="2744042" y="177646"/>
                </a:moveTo>
                <a:lnTo>
                  <a:pt x="2744041" y="888225"/>
                </a:lnTo>
                <a:lnTo>
                  <a:pt x="2458741" y="710580"/>
                </a:lnTo>
                <a:lnTo>
                  <a:pt x="2458742" y="0"/>
                </a:lnTo>
                <a:close/>
                <a:moveTo>
                  <a:pt x="6132049" y="181444"/>
                </a:moveTo>
                <a:lnTo>
                  <a:pt x="6355968" y="537539"/>
                </a:lnTo>
                <a:lnTo>
                  <a:pt x="6132049" y="893633"/>
                </a:lnTo>
                <a:lnTo>
                  <a:pt x="2744042" y="893633"/>
                </a:lnTo>
                <a:lnTo>
                  <a:pt x="2744042" y="181444"/>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4" name="Freeform 113"/>
          <p:cNvSpPr/>
          <p:nvPr/>
        </p:nvSpPr>
        <p:spPr>
          <a:xfrm rot="19116524">
            <a:off x="4030432"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4 w 6355970"/>
              <a:gd name="connsiteY12" fmla="*/ 181444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4" y="181444"/>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15" name="Freeform 114"/>
          <p:cNvSpPr/>
          <p:nvPr/>
        </p:nvSpPr>
        <p:spPr>
          <a:xfrm rot="19116524">
            <a:off x="5845500" y="4650574"/>
            <a:ext cx="6355970" cy="893632"/>
          </a:xfrm>
          <a:custGeom>
            <a:avLst/>
            <a:gdLst>
              <a:gd name="connsiteX0" fmla="*/ 2458741 w 6355970"/>
              <a:gd name="connsiteY0" fmla="*/ 0 h 893632"/>
              <a:gd name="connsiteX1" fmla="*/ 2458741 w 6355970"/>
              <a:gd name="connsiteY1" fmla="*/ 717477 h 893632"/>
              <a:gd name="connsiteX2" fmla="*/ 814068 w 6355970"/>
              <a:gd name="connsiteY2" fmla="*/ 717477 h 893632"/>
              <a:gd name="connsiteX3" fmla="*/ 0 w 6355970"/>
              <a:gd name="connsiteY3" fmla="*/ 0 h 893632"/>
              <a:gd name="connsiteX4" fmla="*/ 2744043 w 6355970"/>
              <a:gd name="connsiteY4" fmla="*/ 177645 h 893632"/>
              <a:gd name="connsiteX5" fmla="*/ 2744043 w 6355970"/>
              <a:gd name="connsiteY5" fmla="*/ 888224 h 893632"/>
              <a:gd name="connsiteX6" fmla="*/ 2458743 w 6355970"/>
              <a:gd name="connsiteY6" fmla="*/ 710579 h 893632"/>
              <a:gd name="connsiteX7" fmla="*/ 2458743 w 6355970"/>
              <a:gd name="connsiteY7" fmla="*/ 0 h 893632"/>
              <a:gd name="connsiteX8" fmla="*/ 6132051 w 6355970"/>
              <a:gd name="connsiteY8" fmla="*/ 181443 h 893632"/>
              <a:gd name="connsiteX9" fmla="*/ 6355970 w 6355970"/>
              <a:gd name="connsiteY9" fmla="*/ 537538 h 893632"/>
              <a:gd name="connsiteX10" fmla="*/ 6132051 w 6355970"/>
              <a:gd name="connsiteY10" fmla="*/ 893632 h 893632"/>
              <a:gd name="connsiteX11" fmla="*/ 2744044 w 6355970"/>
              <a:gd name="connsiteY11" fmla="*/ 893632 h 893632"/>
              <a:gd name="connsiteX12" fmla="*/ 2744043 w 6355970"/>
              <a:gd name="connsiteY12" fmla="*/ 181443 h 8936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355970" h="893632">
                <a:moveTo>
                  <a:pt x="2458741" y="0"/>
                </a:moveTo>
                <a:lnTo>
                  <a:pt x="2458741" y="717477"/>
                </a:lnTo>
                <a:lnTo>
                  <a:pt x="814068" y="717477"/>
                </a:lnTo>
                <a:lnTo>
                  <a:pt x="0" y="0"/>
                </a:lnTo>
                <a:close/>
                <a:moveTo>
                  <a:pt x="2744043" y="177645"/>
                </a:moveTo>
                <a:lnTo>
                  <a:pt x="2744043" y="888224"/>
                </a:lnTo>
                <a:lnTo>
                  <a:pt x="2458743" y="710579"/>
                </a:lnTo>
                <a:lnTo>
                  <a:pt x="2458743" y="0"/>
                </a:lnTo>
                <a:close/>
                <a:moveTo>
                  <a:pt x="6132051" y="181443"/>
                </a:moveTo>
                <a:lnTo>
                  <a:pt x="6355970" y="537538"/>
                </a:lnTo>
                <a:lnTo>
                  <a:pt x="6132051" y="893632"/>
                </a:lnTo>
                <a:lnTo>
                  <a:pt x="2744044" y="893632"/>
                </a:lnTo>
                <a:lnTo>
                  <a:pt x="2744043" y="181443"/>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34" name="Freeform 83"/>
          <p:cNvSpPr>
            <a:spLocks/>
          </p:cNvSpPr>
          <p:nvPr/>
        </p:nvSpPr>
        <p:spPr bwMode="auto">
          <a:xfrm rot="19149027">
            <a:off x="494682" y="5611901"/>
            <a:ext cx="531285" cy="531280"/>
          </a:xfrm>
          <a:custGeom>
            <a:avLst/>
            <a:gdLst/>
            <a:ahLst/>
            <a:cxnLst>
              <a:cxn ang="0">
                <a:pos x="44" y="55"/>
              </a:cxn>
              <a:cxn ang="0">
                <a:pos x="37" y="55"/>
              </a:cxn>
              <a:cxn ang="0">
                <a:pos x="37" y="33"/>
              </a:cxn>
              <a:cxn ang="0">
                <a:pos x="45" y="33"/>
              </a:cxn>
              <a:cxn ang="0">
                <a:pos x="46" y="25"/>
              </a:cxn>
              <a:cxn ang="0">
                <a:pos x="37" y="25"/>
              </a:cxn>
              <a:cxn ang="0">
                <a:pos x="37" y="20"/>
              </a:cxn>
              <a:cxn ang="0">
                <a:pos x="42" y="16"/>
              </a:cxn>
              <a:cxn ang="0">
                <a:pos x="47" y="16"/>
              </a:cxn>
              <a:cxn ang="0">
                <a:pos x="47" y="9"/>
              </a:cxn>
              <a:cxn ang="0">
                <a:pos x="40" y="8"/>
              </a:cxn>
              <a:cxn ang="0">
                <a:pos x="29" y="19"/>
              </a:cxn>
              <a:cxn ang="0">
                <a:pos x="29" y="25"/>
              </a:cxn>
              <a:cxn ang="0">
                <a:pos x="21" y="25"/>
              </a:cxn>
              <a:cxn ang="0">
                <a:pos x="21" y="33"/>
              </a:cxn>
              <a:cxn ang="0">
                <a:pos x="29" y="33"/>
              </a:cxn>
              <a:cxn ang="0">
                <a:pos x="29" y="55"/>
              </a:cxn>
              <a:cxn ang="0">
                <a:pos x="10" y="55"/>
              </a:cxn>
              <a:cxn ang="0">
                <a:pos x="0" y="45"/>
              </a:cxn>
              <a:cxn ang="0">
                <a:pos x="0" y="10"/>
              </a:cxn>
              <a:cxn ang="0">
                <a:pos x="10" y="0"/>
              </a:cxn>
              <a:cxn ang="0">
                <a:pos x="44" y="0"/>
              </a:cxn>
              <a:cxn ang="0">
                <a:pos x="55" y="10"/>
              </a:cxn>
              <a:cxn ang="0">
                <a:pos x="55" y="45"/>
              </a:cxn>
              <a:cxn ang="0">
                <a:pos x="44" y="55"/>
              </a:cxn>
            </a:cxnLst>
            <a:rect l="0" t="0" r="r" b="b"/>
            <a:pathLst>
              <a:path w="55" h="55">
                <a:moveTo>
                  <a:pt x="44" y="55"/>
                </a:moveTo>
                <a:cubicBezTo>
                  <a:pt x="37" y="55"/>
                  <a:pt x="37" y="55"/>
                  <a:pt x="37" y="55"/>
                </a:cubicBezTo>
                <a:cubicBezTo>
                  <a:pt x="37" y="33"/>
                  <a:pt x="37" y="33"/>
                  <a:pt x="37" y="33"/>
                </a:cubicBezTo>
                <a:cubicBezTo>
                  <a:pt x="45" y="33"/>
                  <a:pt x="45" y="33"/>
                  <a:pt x="45" y="33"/>
                </a:cubicBezTo>
                <a:cubicBezTo>
                  <a:pt x="46" y="25"/>
                  <a:pt x="46" y="25"/>
                  <a:pt x="46" y="25"/>
                </a:cubicBezTo>
                <a:cubicBezTo>
                  <a:pt x="37" y="25"/>
                  <a:pt x="37" y="25"/>
                  <a:pt x="37" y="25"/>
                </a:cubicBezTo>
                <a:cubicBezTo>
                  <a:pt x="37" y="20"/>
                  <a:pt x="37" y="20"/>
                  <a:pt x="37" y="20"/>
                </a:cubicBezTo>
                <a:cubicBezTo>
                  <a:pt x="37" y="18"/>
                  <a:pt x="38" y="16"/>
                  <a:pt x="42" y="16"/>
                </a:cubicBezTo>
                <a:cubicBezTo>
                  <a:pt x="47" y="16"/>
                  <a:pt x="47" y="16"/>
                  <a:pt x="47" y="16"/>
                </a:cubicBezTo>
                <a:cubicBezTo>
                  <a:pt x="47" y="9"/>
                  <a:pt x="47" y="9"/>
                  <a:pt x="47" y="9"/>
                </a:cubicBezTo>
                <a:cubicBezTo>
                  <a:pt x="45" y="9"/>
                  <a:pt x="43" y="8"/>
                  <a:pt x="40" y="8"/>
                </a:cubicBezTo>
                <a:cubicBezTo>
                  <a:pt x="34" y="8"/>
                  <a:pt x="29" y="12"/>
                  <a:pt x="29" y="19"/>
                </a:cubicBezTo>
                <a:cubicBezTo>
                  <a:pt x="29" y="25"/>
                  <a:pt x="29" y="25"/>
                  <a:pt x="29" y="25"/>
                </a:cubicBezTo>
                <a:cubicBezTo>
                  <a:pt x="21" y="25"/>
                  <a:pt x="21" y="25"/>
                  <a:pt x="21" y="25"/>
                </a:cubicBezTo>
                <a:cubicBezTo>
                  <a:pt x="21" y="33"/>
                  <a:pt x="21" y="33"/>
                  <a:pt x="21" y="33"/>
                </a:cubicBezTo>
                <a:cubicBezTo>
                  <a:pt x="29" y="33"/>
                  <a:pt x="29" y="33"/>
                  <a:pt x="29" y="33"/>
                </a:cubicBezTo>
                <a:cubicBezTo>
                  <a:pt x="29" y="55"/>
                  <a:pt x="29" y="55"/>
                  <a:pt x="29" y="55"/>
                </a:cubicBezTo>
                <a:cubicBezTo>
                  <a:pt x="10" y="55"/>
                  <a:pt x="10" y="55"/>
                  <a:pt x="10" y="55"/>
                </a:cubicBezTo>
                <a:cubicBezTo>
                  <a:pt x="4" y="55"/>
                  <a:pt x="0" y="50"/>
                  <a:pt x="0" y="45"/>
                </a:cubicBezTo>
                <a:cubicBezTo>
                  <a:pt x="0" y="10"/>
                  <a:pt x="0" y="10"/>
                  <a:pt x="0" y="10"/>
                </a:cubicBezTo>
                <a:cubicBezTo>
                  <a:pt x="0" y="5"/>
                  <a:pt x="4" y="0"/>
                  <a:pt x="10" y="0"/>
                </a:cubicBezTo>
                <a:cubicBezTo>
                  <a:pt x="44" y="0"/>
                  <a:pt x="44" y="0"/>
                  <a:pt x="44" y="0"/>
                </a:cubicBezTo>
                <a:cubicBezTo>
                  <a:pt x="50" y="0"/>
                  <a:pt x="55" y="5"/>
                  <a:pt x="55" y="10"/>
                </a:cubicBezTo>
                <a:cubicBezTo>
                  <a:pt x="55" y="45"/>
                  <a:pt x="55" y="45"/>
                  <a:pt x="55" y="45"/>
                </a:cubicBezTo>
                <a:cubicBezTo>
                  <a:pt x="55" y="50"/>
                  <a:pt x="50" y="55"/>
                  <a:pt x="44" y="5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104"/>
          <p:cNvSpPr>
            <a:spLocks noEditPoints="1"/>
          </p:cNvSpPr>
          <p:nvPr/>
        </p:nvSpPr>
        <p:spPr bwMode="auto">
          <a:xfrm rot="19194509">
            <a:off x="4129983" y="5545335"/>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15" y="11"/>
              </a:cxn>
              <a:cxn ang="0">
                <a:pos x="9" y="16"/>
              </a:cxn>
              <a:cxn ang="0">
                <a:pos x="15" y="20"/>
              </a:cxn>
              <a:cxn ang="0">
                <a:pos x="15" y="20"/>
              </a:cxn>
              <a:cxn ang="0">
                <a:pos x="20" y="16"/>
              </a:cxn>
              <a:cxn ang="0">
                <a:pos x="15" y="11"/>
              </a:cxn>
              <a:cxn ang="0">
                <a:pos x="19" y="52"/>
              </a:cxn>
              <a:cxn ang="0">
                <a:pos x="19" y="24"/>
              </a:cxn>
              <a:cxn ang="0">
                <a:pos x="10" y="24"/>
              </a:cxn>
              <a:cxn ang="0">
                <a:pos x="10" y="52"/>
              </a:cxn>
              <a:cxn ang="0">
                <a:pos x="19" y="52"/>
              </a:cxn>
              <a:cxn ang="0">
                <a:pos x="53" y="52"/>
              </a:cxn>
              <a:cxn ang="0">
                <a:pos x="53" y="36"/>
              </a:cxn>
              <a:cxn ang="0">
                <a:pos x="42" y="24"/>
              </a:cxn>
              <a:cxn ang="0">
                <a:pos x="34" y="28"/>
              </a:cxn>
              <a:cxn ang="0">
                <a:pos x="34" y="28"/>
              </a:cxn>
              <a:cxn ang="0">
                <a:pos x="34" y="24"/>
              </a:cxn>
              <a:cxn ang="0">
                <a:pos x="24" y="24"/>
              </a:cxn>
              <a:cxn ang="0">
                <a:pos x="24" y="52"/>
              </a:cxn>
              <a:cxn ang="0">
                <a:pos x="34" y="52"/>
              </a:cxn>
              <a:cxn ang="0">
                <a:pos x="34" y="37"/>
              </a:cxn>
              <a:cxn ang="0">
                <a:pos x="34" y="34"/>
              </a:cxn>
              <a:cxn ang="0">
                <a:pos x="39" y="31"/>
              </a:cxn>
              <a:cxn ang="0">
                <a:pos x="43" y="37"/>
              </a:cxn>
              <a:cxn ang="0">
                <a:pos x="43" y="52"/>
              </a:cxn>
              <a:cxn ang="0">
                <a:pos x="53" y="52"/>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15" y="11"/>
                </a:moveTo>
                <a:cubicBezTo>
                  <a:pt x="12" y="11"/>
                  <a:pt x="9" y="13"/>
                  <a:pt x="9" y="16"/>
                </a:cubicBezTo>
                <a:cubicBezTo>
                  <a:pt x="9" y="18"/>
                  <a:pt x="11" y="20"/>
                  <a:pt x="15" y="20"/>
                </a:cubicBezTo>
                <a:cubicBezTo>
                  <a:pt x="15" y="20"/>
                  <a:pt x="15" y="20"/>
                  <a:pt x="15" y="20"/>
                </a:cubicBezTo>
                <a:cubicBezTo>
                  <a:pt x="18" y="20"/>
                  <a:pt x="20" y="18"/>
                  <a:pt x="20" y="16"/>
                </a:cubicBezTo>
                <a:cubicBezTo>
                  <a:pt x="20" y="13"/>
                  <a:pt x="18" y="11"/>
                  <a:pt x="15" y="11"/>
                </a:cubicBezTo>
                <a:close/>
                <a:moveTo>
                  <a:pt x="19" y="52"/>
                </a:moveTo>
                <a:cubicBezTo>
                  <a:pt x="19" y="24"/>
                  <a:pt x="19" y="24"/>
                  <a:pt x="19" y="24"/>
                </a:cubicBezTo>
                <a:cubicBezTo>
                  <a:pt x="10" y="24"/>
                  <a:pt x="10" y="24"/>
                  <a:pt x="10" y="24"/>
                </a:cubicBezTo>
                <a:cubicBezTo>
                  <a:pt x="10" y="52"/>
                  <a:pt x="10" y="52"/>
                  <a:pt x="10" y="52"/>
                </a:cubicBezTo>
                <a:lnTo>
                  <a:pt x="19" y="52"/>
                </a:lnTo>
                <a:close/>
                <a:moveTo>
                  <a:pt x="53" y="52"/>
                </a:moveTo>
                <a:cubicBezTo>
                  <a:pt x="53" y="36"/>
                  <a:pt x="53" y="36"/>
                  <a:pt x="53" y="36"/>
                </a:cubicBezTo>
                <a:cubicBezTo>
                  <a:pt x="53" y="28"/>
                  <a:pt x="48" y="24"/>
                  <a:pt x="42" y="24"/>
                </a:cubicBezTo>
                <a:cubicBezTo>
                  <a:pt x="37" y="24"/>
                  <a:pt x="35" y="26"/>
                  <a:pt x="34" y="28"/>
                </a:cubicBezTo>
                <a:cubicBezTo>
                  <a:pt x="34" y="28"/>
                  <a:pt x="34" y="28"/>
                  <a:pt x="34" y="28"/>
                </a:cubicBezTo>
                <a:cubicBezTo>
                  <a:pt x="34" y="24"/>
                  <a:pt x="34" y="24"/>
                  <a:pt x="34" y="24"/>
                </a:cubicBezTo>
                <a:cubicBezTo>
                  <a:pt x="24" y="24"/>
                  <a:pt x="24" y="24"/>
                  <a:pt x="24" y="24"/>
                </a:cubicBezTo>
                <a:cubicBezTo>
                  <a:pt x="24" y="24"/>
                  <a:pt x="24" y="27"/>
                  <a:pt x="24" y="52"/>
                </a:cubicBezTo>
                <a:cubicBezTo>
                  <a:pt x="34" y="52"/>
                  <a:pt x="34" y="52"/>
                  <a:pt x="34" y="52"/>
                </a:cubicBezTo>
                <a:cubicBezTo>
                  <a:pt x="34" y="37"/>
                  <a:pt x="34" y="37"/>
                  <a:pt x="34" y="37"/>
                </a:cubicBezTo>
                <a:cubicBezTo>
                  <a:pt x="34" y="36"/>
                  <a:pt x="34" y="35"/>
                  <a:pt x="34" y="34"/>
                </a:cubicBezTo>
                <a:cubicBezTo>
                  <a:pt x="35" y="33"/>
                  <a:pt x="36" y="31"/>
                  <a:pt x="39" y="31"/>
                </a:cubicBezTo>
                <a:cubicBezTo>
                  <a:pt x="42" y="31"/>
                  <a:pt x="43" y="33"/>
                  <a:pt x="43" y="37"/>
                </a:cubicBezTo>
                <a:cubicBezTo>
                  <a:pt x="43" y="52"/>
                  <a:pt x="43" y="52"/>
                  <a:pt x="43" y="52"/>
                </a:cubicBezTo>
                <a:lnTo>
                  <a:pt x="53" y="5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3"/>
          <p:cNvSpPr>
            <a:spLocks noEditPoints="1"/>
          </p:cNvSpPr>
          <p:nvPr/>
        </p:nvSpPr>
        <p:spPr bwMode="auto">
          <a:xfrm rot="19194509">
            <a:off x="2291115" y="5559032"/>
            <a:ext cx="598251" cy="598245"/>
          </a:xfrm>
          <a:custGeom>
            <a:avLst/>
            <a:gdLst/>
            <a:ahLst/>
            <a:cxnLst>
              <a:cxn ang="0">
                <a:pos x="62" y="51"/>
              </a:cxn>
              <a:cxn ang="0">
                <a:pos x="51" y="62"/>
              </a:cxn>
              <a:cxn ang="0">
                <a:pos x="12" y="62"/>
              </a:cxn>
              <a:cxn ang="0">
                <a:pos x="0" y="51"/>
              </a:cxn>
              <a:cxn ang="0">
                <a:pos x="0" y="12"/>
              </a:cxn>
              <a:cxn ang="0">
                <a:pos x="12" y="0"/>
              </a:cxn>
              <a:cxn ang="0">
                <a:pos x="51" y="0"/>
              </a:cxn>
              <a:cxn ang="0">
                <a:pos x="62" y="12"/>
              </a:cxn>
              <a:cxn ang="0">
                <a:pos x="62" y="51"/>
              </a:cxn>
              <a:cxn ang="0">
                <a:pos x="47" y="21"/>
              </a:cxn>
              <a:cxn ang="0">
                <a:pos x="51" y="16"/>
              </a:cxn>
              <a:cxn ang="0">
                <a:pos x="45" y="19"/>
              </a:cxn>
              <a:cxn ang="0">
                <a:pos x="39" y="16"/>
              </a:cxn>
              <a:cxn ang="0">
                <a:pos x="31" y="24"/>
              </a:cxn>
              <a:cxn ang="0">
                <a:pos x="31" y="26"/>
              </a:cxn>
              <a:cxn ang="0">
                <a:pos x="14" y="17"/>
              </a:cxn>
              <a:cxn ang="0">
                <a:pos x="12" y="22"/>
              </a:cxn>
              <a:cxn ang="0">
                <a:pos x="16" y="29"/>
              </a:cxn>
              <a:cxn ang="0">
                <a:pos x="12" y="28"/>
              </a:cxn>
              <a:cxn ang="0">
                <a:pos x="12" y="28"/>
              </a:cxn>
              <a:cxn ang="0">
                <a:pos x="19" y="36"/>
              </a:cxn>
              <a:cxn ang="0">
                <a:pos x="17" y="36"/>
              </a:cxn>
              <a:cxn ang="0">
                <a:pos x="15" y="36"/>
              </a:cxn>
              <a:cxn ang="0">
                <a:pos x="23" y="42"/>
              </a:cxn>
              <a:cxn ang="0">
                <a:pos x="13" y="46"/>
              </a:cxn>
              <a:cxn ang="0">
                <a:pos x="11" y="46"/>
              </a:cxn>
              <a:cxn ang="0">
                <a:pos x="24" y="49"/>
              </a:cxn>
              <a:cxn ang="0">
                <a:pos x="48" y="25"/>
              </a:cxn>
              <a:cxn ang="0">
                <a:pos x="48" y="24"/>
              </a:cxn>
              <a:cxn ang="0">
                <a:pos x="52" y="20"/>
              </a:cxn>
              <a:cxn ang="0">
                <a:pos x="47" y="21"/>
              </a:cxn>
            </a:cxnLst>
            <a:rect l="0" t="0" r="r" b="b"/>
            <a:pathLst>
              <a:path w="62" h="62">
                <a:moveTo>
                  <a:pt x="62" y="51"/>
                </a:moveTo>
                <a:cubicBezTo>
                  <a:pt x="62" y="57"/>
                  <a:pt x="57" y="62"/>
                  <a:pt x="51" y="62"/>
                </a:cubicBezTo>
                <a:cubicBezTo>
                  <a:pt x="12" y="62"/>
                  <a:pt x="12" y="62"/>
                  <a:pt x="12" y="62"/>
                </a:cubicBezTo>
                <a:cubicBezTo>
                  <a:pt x="6" y="62"/>
                  <a:pt x="0" y="57"/>
                  <a:pt x="0" y="51"/>
                </a:cubicBezTo>
                <a:cubicBezTo>
                  <a:pt x="0" y="12"/>
                  <a:pt x="0" y="12"/>
                  <a:pt x="0" y="12"/>
                </a:cubicBezTo>
                <a:cubicBezTo>
                  <a:pt x="0" y="6"/>
                  <a:pt x="6" y="0"/>
                  <a:pt x="12" y="0"/>
                </a:cubicBezTo>
                <a:cubicBezTo>
                  <a:pt x="51" y="0"/>
                  <a:pt x="51" y="0"/>
                  <a:pt x="51" y="0"/>
                </a:cubicBezTo>
                <a:cubicBezTo>
                  <a:pt x="57" y="0"/>
                  <a:pt x="62" y="6"/>
                  <a:pt x="62" y="12"/>
                </a:cubicBezTo>
                <a:lnTo>
                  <a:pt x="62" y="51"/>
                </a:lnTo>
                <a:close/>
                <a:moveTo>
                  <a:pt x="47" y="21"/>
                </a:moveTo>
                <a:cubicBezTo>
                  <a:pt x="49" y="20"/>
                  <a:pt x="50" y="18"/>
                  <a:pt x="51" y="16"/>
                </a:cubicBezTo>
                <a:cubicBezTo>
                  <a:pt x="49" y="17"/>
                  <a:pt x="47" y="18"/>
                  <a:pt x="45" y="19"/>
                </a:cubicBezTo>
                <a:cubicBezTo>
                  <a:pt x="44" y="17"/>
                  <a:pt x="42" y="16"/>
                  <a:pt x="39" y="16"/>
                </a:cubicBezTo>
                <a:cubicBezTo>
                  <a:pt x="35" y="16"/>
                  <a:pt x="31" y="20"/>
                  <a:pt x="31" y="24"/>
                </a:cubicBezTo>
                <a:cubicBezTo>
                  <a:pt x="31" y="25"/>
                  <a:pt x="31" y="26"/>
                  <a:pt x="31" y="26"/>
                </a:cubicBezTo>
                <a:cubicBezTo>
                  <a:pt x="24" y="26"/>
                  <a:pt x="18" y="23"/>
                  <a:pt x="14" y="17"/>
                </a:cubicBezTo>
                <a:cubicBezTo>
                  <a:pt x="13" y="19"/>
                  <a:pt x="12" y="20"/>
                  <a:pt x="12" y="22"/>
                </a:cubicBezTo>
                <a:cubicBezTo>
                  <a:pt x="12" y="25"/>
                  <a:pt x="14" y="27"/>
                  <a:pt x="16" y="29"/>
                </a:cubicBezTo>
                <a:cubicBezTo>
                  <a:pt x="15" y="29"/>
                  <a:pt x="13" y="28"/>
                  <a:pt x="12" y="28"/>
                </a:cubicBezTo>
                <a:cubicBezTo>
                  <a:pt x="12" y="28"/>
                  <a:pt x="12" y="28"/>
                  <a:pt x="12" y="28"/>
                </a:cubicBezTo>
                <a:cubicBezTo>
                  <a:pt x="12" y="32"/>
                  <a:pt x="15" y="35"/>
                  <a:pt x="19" y="36"/>
                </a:cubicBezTo>
                <a:cubicBezTo>
                  <a:pt x="18" y="36"/>
                  <a:pt x="18" y="36"/>
                  <a:pt x="17" y="36"/>
                </a:cubicBezTo>
                <a:cubicBezTo>
                  <a:pt x="16" y="36"/>
                  <a:pt x="16" y="36"/>
                  <a:pt x="15" y="36"/>
                </a:cubicBezTo>
                <a:cubicBezTo>
                  <a:pt x="16" y="39"/>
                  <a:pt x="20" y="42"/>
                  <a:pt x="23" y="42"/>
                </a:cubicBezTo>
                <a:cubicBezTo>
                  <a:pt x="20" y="44"/>
                  <a:pt x="17" y="46"/>
                  <a:pt x="13" y="46"/>
                </a:cubicBezTo>
                <a:cubicBezTo>
                  <a:pt x="12" y="46"/>
                  <a:pt x="11" y="46"/>
                  <a:pt x="11" y="46"/>
                </a:cubicBezTo>
                <a:cubicBezTo>
                  <a:pt x="14" y="48"/>
                  <a:pt x="19" y="49"/>
                  <a:pt x="24" y="49"/>
                </a:cubicBezTo>
                <a:cubicBezTo>
                  <a:pt x="39" y="49"/>
                  <a:pt x="48" y="36"/>
                  <a:pt x="48" y="25"/>
                </a:cubicBezTo>
                <a:cubicBezTo>
                  <a:pt x="48" y="25"/>
                  <a:pt x="48" y="25"/>
                  <a:pt x="48" y="24"/>
                </a:cubicBezTo>
                <a:cubicBezTo>
                  <a:pt x="49" y="23"/>
                  <a:pt x="51" y="22"/>
                  <a:pt x="52" y="20"/>
                </a:cubicBezTo>
                <a:cubicBezTo>
                  <a:pt x="50" y="20"/>
                  <a:pt x="49" y="21"/>
                  <a:pt x="47" y="2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11"/>
          <p:cNvSpPr>
            <a:spLocks noEditPoints="1"/>
          </p:cNvSpPr>
          <p:nvPr/>
        </p:nvSpPr>
        <p:spPr bwMode="auto">
          <a:xfrm rot="19194509">
            <a:off x="5924477" y="5577327"/>
            <a:ext cx="562536" cy="558069"/>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19"/>
          <p:cNvSpPr>
            <a:spLocks/>
          </p:cNvSpPr>
          <p:nvPr/>
        </p:nvSpPr>
        <p:spPr bwMode="auto">
          <a:xfrm rot="19253844">
            <a:off x="7782467" y="5532070"/>
            <a:ext cx="580957" cy="589759"/>
          </a:xfrm>
          <a:custGeom>
            <a:avLst/>
            <a:gdLst/>
            <a:ahLst/>
            <a:cxnLst>
              <a:cxn ang="0">
                <a:pos x="61" y="12"/>
              </a:cxn>
              <a:cxn ang="0">
                <a:pos x="61" y="51"/>
              </a:cxn>
              <a:cxn ang="0">
                <a:pos x="50" y="62"/>
              </a:cxn>
              <a:cxn ang="0">
                <a:pos x="21" y="62"/>
              </a:cxn>
              <a:cxn ang="0">
                <a:pos x="25" y="54"/>
              </a:cxn>
              <a:cxn ang="0">
                <a:pos x="27" y="45"/>
              </a:cxn>
              <a:cxn ang="0">
                <a:pos x="35" y="49"/>
              </a:cxn>
              <a:cxn ang="0">
                <a:pos x="51" y="28"/>
              </a:cxn>
              <a:cxn ang="0">
                <a:pos x="32" y="11"/>
              </a:cxn>
              <a:cxn ang="0">
                <a:pos x="10" y="30"/>
              </a:cxn>
              <a:cxn ang="0">
                <a:pos x="16" y="41"/>
              </a:cxn>
              <a:cxn ang="0">
                <a:pos x="18" y="41"/>
              </a:cxn>
              <a:cxn ang="0">
                <a:pos x="18" y="38"/>
              </a:cxn>
              <a:cxn ang="0">
                <a:pos x="18" y="37"/>
              </a:cxn>
              <a:cxn ang="0">
                <a:pos x="16" y="31"/>
              </a:cxn>
              <a:cxn ang="0">
                <a:pos x="31" y="16"/>
              </a:cxn>
              <a:cxn ang="0">
                <a:pos x="44" y="28"/>
              </a:cxn>
              <a:cxn ang="0">
                <a:pos x="34" y="44"/>
              </a:cxn>
              <a:cxn ang="0">
                <a:pos x="29" y="38"/>
              </a:cxn>
              <a:cxn ang="0">
                <a:pos x="32" y="27"/>
              </a:cxn>
              <a:cxn ang="0">
                <a:pos x="28" y="23"/>
              </a:cxn>
              <a:cxn ang="0">
                <a:pos x="22" y="30"/>
              </a:cxn>
              <a:cxn ang="0">
                <a:pos x="23" y="35"/>
              </a:cxn>
              <a:cxn ang="0">
                <a:pos x="19" y="52"/>
              </a:cxn>
              <a:cxn ang="0">
                <a:pos x="19" y="62"/>
              </a:cxn>
              <a:cxn ang="0">
                <a:pos x="11" y="62"/>
              </a:cxn>
              <a:cxn ang="0">
                <a:pos x="0" y="51"/>
              </a:cxn>
              <a:cxn ang="0">
                <a:pos x="0" y="12"/>
              </a:cxn>
              <a:cxn ang="0">
                <a:pos x="11" y="0"/>
              </a:cxn>
              <a:cxn ang="0">
                <a:pos x="50" y="0"/>
              </a:cxn>
              <a:cxn ang="0">
                <a:pos x="61" y="12"/>
              </a:cxn>
            </a:cxnLst>
            <a:rect l="0" t="0" r="r" b="b"/>
            <a:pathLst>
              <a:path w="61" h="62">
                <a:moveTo>
                  <a:pt x="61" y="12"/>
                </a:moveTo>
                <a:cubicBezTo>
                  <a:pt x="61" y="51"/>
                  <a:pt x="61" y="51"/>
                  <a:pt x="61" y="51"/>
                </a:cubicBezTo>
                <a:cubicBezTo>
                  <a:pt x="61" y="57"/>
                  <a:pt x="56" y="62"/>
                  <a:pt x="50" y="62"/>
                </a:cubicBezTo>
                <a:cubicBezTo>
                  <a:pt x="21" y="62"/>
                  <a:pt x="21" y="62"/>
                  <a:pt x="21" y="62"/>
                </a:cubicBezTo>
                <a:cubicBezTo>
                  <a:pt x="22" y="60"/>
                  <a:pt x="24" y="57"/>
                  <a:pt x="25" y="54"/>
                </a:cubicBezTo>
                <a:cubicBezTo>
                  <a:pt x="25" y="54"/>
                  <a:pt x="25" y="52"/>
                  <a:pt x="27" y="45"/>
                </a:cubicBezTo>
                <a:cubicBezTo>
                  <a:pt x="28" y="47"/>
                  <a:pt x="31" y="49"/>
                  <a:pt x="35" y="49"/>
                </a:cubicBezTo>
                <a:cubicBezTo>
                  <a:pt x="44" y="49"/>
                  <a:pt x="51" y="40"/>
                  <a:pt x="51" y="28"/>
                </a:cubicBezTo>
                <a:cubicBezTo>
                  <a:pt x="51" y="19"/>
                  <a:pt x="43" y="11"/>
                  <a:pt x="32" y="11"/>
                </a:cubicBezTo>
                <a:cubicBezTo>
                  <a:pt x="17" y="11"/>
                  <a:pt x="10" y="21"/>
                  <a:pt x="10" y="30"/>
                </a:cubicBezTo>
                <a:cubicBezTo>
                  <a:pt x="10" y="35"/>
                  <a:pt x="12" y="40"/>
                  <a:pt x="16" y="41"/>
                </a:cubicBezTo>
                <a:cubicBezTo>
                  <a:pt x="17" y="42"/>
                  <a:pt x="18" y="41"/>
                  <a:pt x="18" y="41"/>
                </a:cubicBezTo>
                <a:cubicBezTo>
                  <a:pt x="18" y="40"/>
                  <a:pt x="18" y="39"/>
                  <a:pt x="18" y="38"/>
                </a:cubicBezTo>
                <a:cubicBezTo>
                  <a:pt x="19" y="37"/>
                  <a:pt x="19" y="37"/>
                  <a:pt x="18" y="37"/>
                </a:cubicBezTo>
                <a:cubicBezTo>
                  <a:pt x="17" y="35"/>
                  <a:pt x="16" y="33"/>
                  <a:pt x="16" y="31"/>
                </a:cubicBezTo>
                <a:cubicBezTo>
                  <a:pt x="16" y="23"/>
                  <a:pt x="22" y="16"/>
                  <a:pt x="31" y="16"/>
                </a:cubicBezTo>
                <a:cubicBezTo>
                  <a:pt x="39" y="16"/>
                  <a:pt x="44" y="21"/>
                  <a:pt x="44" y="28"/>
                </a:cubicBezTo>
                <a:cubicBezTo>
                  <a:pt x="44" y="36"/>
                  <a:pt x="40" y="44"/>
                  <a:pt x="34" y="44"/>
                </a:cubicBezTo>
                <a:cubicBezTo>
                  <a:pt x="31" y="44"/>
                  <a:pt x="28" y="41"/>
                  <a:pt x="29" y="38"/>
                </a:cubicBezTo>
                <a:cubicBezTo>
                  <a:pt x="30" y="34"/>
                  <a:pt x="32" y="30"/>
                  <a:pt x="32" y="27"/>
                </a:cubicBezTo>
                <a:cubicBezTo>
                  <a:pt x="32" y="25"/>
                  <a:pt x="31" y="23"/>
                  <a:pt x="28" y="23"/>
                </a:cubicBezTo>
                <a:cubicBezTo>
                  <a:pt x="25" y="23"/>
                  <a:pt x="22" y="26"/>
                  <a:pt x="22" y="30"/>
                </a:cubicBezTo>
                <a:cubicBezTo>
                  <a:pt x="22" y="30"/>
                  <a:pt x="22" y="33"/>
                  <a:pt x="23" y="35"/>
                </a:cubicBezTo>
                <a:cubicBezTo>
                  <a:pt x="20" y="49"/>
                  <a:pt x="19" y="52"/>
                  <a:pt x="19" y="52"/>
                </a:cubicBezTo>
                <a:cubicBezTo>
                  <a:pt x="18" y="56"/>
                  <a:pt x="18" y="60"/>
                  <a:pt x="19" y="62"/>
                </a:cubicBezTo>
                <a:cubicBezTo>
                  <a:pt x="11" y="62"/>
                  <a:pt x="11" y="62"/>
                  <a:pt x="11" y="62"/>
                </a:cubicBezTo>
                <a:cubicBezTo>
                  <a:pt x="5" y="62"/>
                  <a:pt x="0" y="57"/>
                  <a:pt x="0" y="51"/>
                </a:cubicBezTo>
                <a:cubicBezTo>
                  <a:pt x="0" y="12"/>
                  <a:pt x="0" y="12"/>
                  <a:pt x="0" y="12"/>
                </a:cubicBezTo>
                <a:cubicBezTo>
                  <a:pt x="0" y="6"/>
                  <a:pt x="5" y="0"/>
                  <a:pt x="11" y="0"/>
                </a:cubicBezTo>
                <a:cubicBezTo>
                  <a:pt x="50" y="0"/>
                  <a:pt x="50" y="0"/>
                  <a:pt x="50" y="0"/>
                </a:cubicBezTo>
                <a:cubicBezTo>
                  <a:pt x="56" y="0"/>
                  <a:pt x="61" y="6"/>
                  <a:pt x="61" y="12"/>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rot="19079276">
            <a:off x="2209683" y="4093890"/>
            <a:ext cx="1211485" cy="369332"/>
          </a:xfrm>
          <a:prstGeom prst="rect">
            <a:avLst/>
          </a:prstGeom>
          <a:noFill/>
        </p:spPr>
        <p:txBody>
          <a:bodyPr wrap="none" lIns="0" tIns="0" rIns="0" bIns="0" rtlCol="0">
            <a:spAutoFit/>
          </a:bodyPr>
          <a:lstStyle/>
          <a:p>
            <a:pPr algn="ctr"/>
            <a:r>
              <a:rPr lang="en-US" sz="2400" b="1" dirty="0">
                <a:solidFill>
                  <a:schemeClr val="bg1"/>
                </a:solidFill>
              </a:rPr>
              <a:t>Facebook</a:t>
            </a:r>
          </a:p>
        </p:txBody>
      </p:sp>
      <p:sp>
        <p:nvSpPr>
          <p:cNvPr id="48" name="TextBox 47"/>
          <p:cNvSpPr txBox="1"/>
          <p:nvPr/>
        </p:nvSpPr>
        <p:spPr>
          <a:xfrm rot="19079276">
            <a:off x="4204943" y="4093890"/>
            <a:ext cx="919739" cy="369332"/>
          </a:xfrm>
          <a:prstGeom prst="rect">
            <a:avLst/>
          </a:prstGeom>
          <a:noFill/>
        </p:spPr>
        <p:txBody>
          <a:bodyPr wrap="none" lIns="0" tIns="0" rIns="0" bIns="0" rtlCol="0">
            <a:spAutoFit/>
          </a:bodyPr>
          <a:lstStyle/>
          <a:p>
            <a:pPr algn="ctr"/>
            <a:r>
              <a:rPr lang="en-US" sz="2400" b="1" dirty="0">
                <a:solidFill>
                  <a:schemeClr val="bg1"/>
                </a:solidFill>
              </a:rPr>
              <a:t>Twitter</a:t>
            </a:r>
          </a:p>
        </p:txBody>
      </p:sp>
      <p:sp>
        <p:nvSpPr>
          <p:cNvPr id="49" name="TextBox 48"/>
          <p:cNvSpPr txBox="1"/>
          <p:nvPr/>
        </p:nvSpPr>
        <p:spPr>
          <a:xfrm rot="19079276">
            <a:off x="5929637" y="4093890"/>
            <a:ext cx="1076833" cy="369332"/>
          </a:xfrm>
          <a:prstGeom prst="rect">
            <a:avLst/>
          </a:prstGeom>
          <a:noFill/>
        </p:spPr>
        <p:txBody>
          <a:bodyPr wrap="none" lIns="0" tIns="0" rIns="0" bIns="0" rtlCol="0">
            <a:spAutoFit/>
          </a:bodyPr>
          <a:lstStyle/>
          <a:p>
            <a:pPr algn="ctr"/>
            <a:r>
              <a:rPr lang="en-US" sz="2400" b="1" dirty="0">
                <a:solidFill>
                  <a:schemeClr val="bg1"/>
                </a:solidFill>
              </a:rPr>
              <a:t>LinkedIn</a:t>
            </a:r>
          </a:p>
        </p:txBody>
      </p:sp>
      <p:sp>
        <p:nvSpPr>
          <p:cNvPr id="56" name="TextBox 55"/>
          <p:cNvSpPr txBox="1"/>
          <p:nvPr/>
        </p:nvSpPr>
        <p:spPr>
          <a:xfrm rot="19079276">
            <a:off x="7643627" y="4093890"/>
            <a:ext cx="1274003" cy="369332"/>
          </a:xfrm>
          <a:prstGeom prst="rect">
            <a:avLst/>
          </a:prstGeom>
          <a:noFill/>
        </p:spPr>
        <p:txBody>
          <a:bodyPr wrap="none" lIns="0" tIns="0" rIns="0" bIns="0" rtlCol="0">
            <a:spAutoFit/>
          </a:bodyPr>
          <a:lstStyle/>
          <a:p>
            <a:pPr algn="ctr"/>
            <a:r>
              <a:rPr lang="en-US" sz="2400" b="1" dirty="0">
                <a:solidFill>
                  <a:schemeClr val="bg1"/>
                </a:solidFill>
              </a:rPr>
              <a:t>Instagram</a:t>
            </a:r>
          </a:p>
        </p:txBody>
      </p:sp>
      <p:sp>
        <p:nvSpPr>
          <p:cNvPr id="57" name="TextBox 56"/>
          <p:cNvSpPr txBox="1"/>
          <p:nvPr/>
        </p:nvSpPr>
        <p:spPr>
          <a:xfrm rot="19079276">
            <a:off x="9502314" y="4093890"/>
            <a:ext cx="1148583" cy="369332"/>
          </a:xfrm>
          <a:prstGeom prst="rect">
            <a:avLst/>
          </a:prstGeom>
          <a:noFill/>
        </p:spPr>
        <p:txBody>
          <a:bodyPr wrap="none" lIns="0" tIns="0" rIns="0" bIns="0" rtlCol="0">
            <a:spAutoFit/>
          </a:bodyPr>
          <a:lstStyle/>
          <a:p>
            <a:pPr algn="ctr"/>
            <a:r>
              <a:rPr lang="en-US" sz="2400" b="1" dirty="0">
                <a:solidFill>
                  <a:schemeClr val="bg1"/>
                </a:solidFill>
              </a:rPr>
              <a:t>Pinterest</a:t>
            </a:r>
          </a:p>
        </p:txBody>
      </p:sp>
      <p:grpSp>
        <p:nvGrpSpPr>
          <p:cNvPr id="7" name="Group 6"/>
          <p:cNvGrpSpPr/>
          <p:nvPr/>
        </p:nvGrpSpPr>
        <p:grpSpPr>
          <a:xfrm>
            <a:off x="2562771" y="1639112"/>
            <a:ext cx="1225879" cy="1482651"/>
            <a:chOff x="2562771" y="1639112"/>
            <a:chExt cx="1225879" cy="1482651"/>
          </a:xfrm>
        </p:grpSpPr>
        <p:sp>
          <p:nvSpPr>
            <p:cNvPr id="80" name="Freeform 79"/>
            <p:cNvSpPr/>
            <p:nvPr/>
          </p:nvSpPr>
          <p:spPr>
            <a:xfrm rot="10800000">
              <a:off x="2562771"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9" name="Freeform 5"/>
            <p:cNvSpPr>
              <a:spLocks noEditPoints="1"/>
            </p:cNvSpPr>
            <p:nvPr/>
          </p:nvSpPr>
          <p:spPr bwMode="auto">
            <a:xfrm>
              <a:off x="2922802"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TextBox 62"/>
            <p:cNvSpPr txBox="1"/>
            <p:nvPr/>
          </p:nvSpPr>
          <p:spPr>
            <a:xfrm>
              <a:off x="267917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8" name="Group 7"/>
          <p:cNvGrpSpPr/>
          <p:nvPr/>
        </p:nvGrpSpPr>
        <p:grpSpPr>
          <a:xfrm>
            <a:off x="4396879" y="1639112"/>
            <a:ext cx="1225879" cy="1482651"/>
            <a:chOff x="4396879" y="1639112"/>
            <a:chExt cx="1225879" cy="1482651"/>
          </a:xfrm>
        </p:grpSpPr>
        <p:sp>
          <p:nvSpPr>
            <p:cNvPr id="81" name="Freeform 80"/>
            <p:cNvSpPr/>
            <p:nvPr/>
          </p:nvSpPr>
          <p:spPr>
            <a:xfrm rot="10800000">
              <a:off x="4396879"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9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9" y="384041"/>
                  </a:lnTo>
                  <a:lnTo>
                    <a:pt x="602713" y="0"/>
                  </a:lnTo>
                  <a:lnTo>
                    <a:pt x="825457" y="384041"/>
                  </a:lnTo>
                  <a:lnTo>
                    <a:pt x="1225879" y="384041"/>
                  </a:ln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0" name="Freeform 5"/>
            <p:cNvSpPr>
              <a:spLocks noEditPoints="1"/>
            </p:cNvSpPr>
            <p:nvPr/>
          </p:nvSpPr>
          <p:spPr bwMode="auto">
            <a:xfrm>
              <a:off x="4756910"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TextBox 90"/>
            <p:cNvSpPr txBox="1"/>
            <p:nvPr/>
          </p:nvSpPr>
          <p:spPr>
            <a:xfrm>
              <a:off x="4513283"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9" name="Group 8"/>
          <p:cNvGrpSpPr/>
          <p:nvPr/>
        </p:nvGrpSpPr>
        <p:grpSpPr>
          <a:xfrm>
            <a:off x="6205902" y="1639112"/>
            <a:ext cx="1225879" cy="1482651"/>
            <a:chOff x="6205902" y="1639112"/>
            <a:chExt cx="1225879" cy="1482651"/>
          </a:xfrm>
        </p:grpSpPr>
        <p:sp>
          <p:nvSpPr>
            <p:cNvPr id="82" name="Freeform 81"/>
            <p:cNvSpPr/>
            <p:nvPr/>
          </p:nvSpPr>
          <p:spPr>
            <a:xfrm>
              <a:off x="6205902" y="1639112"/>
              <a:ext cx="1225879" cy="1482651"/>
            </a:xfrm>
            <a:custGeom>
              <a:avLst/>
              <a:gdLst>
                <a:gd name="connsiteX0" fmla="*/ 0 w 1225879"/>
                <a:gd name="connsiteY0" fmla="*/ 0 h 1482651"/>
                <a:gd name="connsiteX1" fmla="*/ 1225879 w 1225879"/>
                <a:gd name="connsiteY1" fmla="*/ 0 h 1482651"/>
                <a:gd name="connsiteX2" fmla="*/ 1225879 w 1225879"/>
                <a:gd name="connsiteY2" fmla="*/ 1098610 h 1482651"/>
                <a:gd name="connsiteX3" fmla="*/ 845911 w 1225879"/>
                <a:gd name="connsiteY3" fmla="*/ 1098610 h 1482651"/>
                <a:gd name="connsiteX4" fmla="*/ 623166 w 1225879"/>
                <a:gd name="connsiteY4" fmla="*/ 1482651 h 1482651"/>
                <a:gd name="connsiteX5" fmla="*/ 400422 w 1225879"/>
                <a:gd name="connsiteY5" fmla="*/ 1098610 h 1482651"/>
                <a:gd name="connsiteX6" fmla="*/ 0 w 1225879"/>
                <a:gd name="connsiteY6" fmla="*/ 1098610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0" y="0"/>
                  </a:moveTo>
                  <a:lnTo>
                    <a:pt x="1225879" y="0"/>
                  </a:lnTo>
                  <a:lnTo>
                    <a:pt x="1225879" y="1098610"/>
                  </a:lnTo>
                  <a:lnTo>
                    <a:pt x="845911" y="1098610"/>
                  </a:lnTo>
                  <a:lnTo>
                    <a:pt x="623166" y="1482651"/>
                  </a:lnTo>
                  <a:lnTo>
                    <a:pt x="400422" y="1098610"/>
                  </a:lnTo>
                  <a:lnTo>
                    <a:pt x="0" y="1098610"/>
                  </a:ln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6" name="Freeform 5"/>
            <p:cNvSpPr>
              <a:spLocks noEditPoints="1"/>
            </p:cNvSpPr>
            <p:nvPr/>
          </p:nvSpPr>
          <p:spPr bwMode="auto">
            <a:xfrm>
              <a:off x="6565933"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TextBox 96"/>
            <p:cNvSpPr txBox="1"/>
            <p:nvPr/>
          </p:nvSpPr>
          <p:spPr>
            <a:xfrm>
              <a:off x="6322304"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0" name="Group 9"/>
          <p:cNvGrpSpPr/>
          <p:nvPr/>
        </p:nvGrpSpPr>
        <p:grpSpPr>
          <a:xfrm>
            <a:off x="8014925" y="1639112"/>
            <a:ext cx="1225879" cy="1482651"/>
            <a:chOff x="8014925" y="1639112"/>
            <a:chExt cx="1225879" cy="1482651"/>
          </a:xfrm>
        </p:grpSpPr>
        <p:sp>
          <p:nvSpPr>
            <p:cNvPr id="83" name="Freeform 82"/>
            <p:cNvSpPr/>
            <p:nvPr/>
          </p:nvSpPr>
          <p:spPr>
            <a:xfrm rot="10800000">
              <a:off x="801492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2" name="Freeform 5"/>
            <p:cNvSpPr>
              <a:spLocks noEditPoints="1"/>
            </p:cNvSpPr>
            <p:nvPr/>
          </p:nvSpPr>
          <p:spPr bwMode="auto">
            <a:xfrm>
              <a:off x="837495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TextBox 102"/>
            <p:cNvSpPr txBox="1"/>
            <p:nvPr/>
          </p:nvSpPr>
          <p:spPr>
            <a:xfrm>
              <a:off x="813132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11" name="Group 10"/>
          <p:cNvGrpSpPr/>
          <p:nvPr/>
        </p:nvGrpSpPr>
        <p:grpSpPr>
          <a:xfrm>
            <a:off x="9823945" y="1639112"/>
            <a:ext cx="1225879" cy="1482651"/>
            <a:chOff x="9823945" y="1639112"/>
            <a:chExt cx="1225879" cy="1482651"/>
          </a:xfrm>
        </p:grpSpPr>
        <p:sp>
          <p:nvSpPr>
            <p:cNvPr id="84" name="Freeform 83"/>
            <p:cNvSpPr/>
            <p:nvPr/>
          </p:nvSpPr>
          <p:spPr>
            <a:xfrm rot="10800000">
              <a:off x="9823945" y="1639112"/>
              <a:ext cx="1225879" cy="1482651"/>
            </a:xfrm>
            <a:custGeom>
              <a:avLst/>
              <a:gdLst>
                <a:gd name="connsiteX0" fmla="*/ 1225879 w 1225879"/>
                <a:gd name="connsiteY0" fmla="*/ 1482651 h 1482651"/>
                <a:gd name="connsiteX1" fmla="*/ 0 w 1225879"/>
                <a:gd name="connsiteY1" fmla="*/ 1482651 h 1482651"/>
                <a:gd name="connsiteX2" fmla="*/ 0 w 1225879"/>
                <a:gd name="connsiteY2" fmla="*/ 384041 h 1482651"/>
                <a:gd name="connsiteX3" fmla="*/ 379968 w 1225879"/>
                <a:gd name="connsiteY3" fmla="*/ 384041 h 1482651"/>
                <a:gd name="connsiteX4" fmla="*/ 602713 w 1225879"/>
                <a:gd name="connsiteY4" fmla="*/ 0 h 1482651"/>
                <a:gd name="connsiteX5" fmla="*/ 825457 w 1225879"/>
                <a:gd name="connsiteY5" fmla="*/ 384041 h 1482651"/>
                <a:gd name="connsiteX6" fmla="*/ 1225879 w 1225879"/>
                <a:gd name="connsiteY6" fmla="*/ 384041 h 14826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25879" h="1482651">
                  <a:moveTo>
                    <a:pt x="1225879" y="1482651"/>
                  </a:moveTo>
                  <a:lnTo>
                    <a:pt x="0" y="1482651"/>
                  </a:lnTo>
                  <a:lnTo>
                    <a:pt x="0" y="384041"/>
                  </a:lnTo>
                  <a:lnTo>
                    <a:pt x="379968" y="384041"/>
                  </a:lnTo>
                  <a:lnTo>
                    <a:pt x="602713" y="0"/>
                  </a:lnTo>
                  <a:lnTo>
                    <a:pt x="825457" y="384041"/>
                  </a:lnTo>
                  <a:lnTo>
                    <a:pt x="1225879" y="384041"/>
                  </a:ln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8" name="Freeform 5"/>
            <p:cNvSpPr>
              <a:spLocks noEditPoints="1"/>
            </p:cNvSpPr>
            <p:nvPr/>
          </p:nvSpPr>
          <p:spPr bwMode="auto">
            <a:xfrm>
              <a:off x="10183976" y="1749192"/>
              <a:ext cx="505816" cy="504395"/>
            </a:xfrm>
            <a:custGeom>
              <a:avLst/>
              <a:gdLst/>
              <a:ahLst/>
              <a:cxnLst>
                <a:cxn ang="0">
                  <a:pos x="189" y="179"/>
                </a:cxn>
                <a:cxn ang="0">
                  <a:pos x="264" y="260"/>
                </a:cxn>
                <a:cxn ang="0">
                  <a:pos x="250" y="275"/>
                </a:cxn>
                <a:cxn ang="0">
                  <a:pos x="158" y="193"/>
                </a:cxn>
                <a:cxn ang="0">
                  <a:pos x="157" y="180"/>
                </a:cxn>
                <a:cxn ang="0">
                  <a:pos x="163" y="58"/>
                </a:cxn>
                <a:cxn ang="0">
                  <a:pos x="182" y="58"/>
                </a:cxn>
                <a:cxn ang="0">
                  <a:pos x="189" y="179"/>
                </a:cxn>
                <a:cxn ang="0">
                  <a:pos x="358" y="179"/>
                </a:cxn>
                <a:cxn ang="0">
                  <a:pos x="179" y="358"/>
                </a:cxn>
                <a:cxn ang="0">
                  <a:pos x="0" y="179"/>
                </a:cxn>
                <a:cxn ang="0">
                  <a:pos x="179" y="0"/>
                </a:cxn>
                <a:cxn ang="0">
                  <a:pos x="358" y="179"/>
                </a:cxn>
                <a:cxn ang="0">
                  <a:pos x="329" y="179"/>
                </a:cxn>
                <a:cxn ang="0">
                  <a:pos x="179" y="30"/>
                </a:cxn>
                <a:cxn ang="0">
                  <a:pos x="30" y="179"/>
                </a:cxn>
                <a:cxn ang="0">
                  <a:pos x="179" y="329"/>
                </a:cxn>
                <a:cxn ang="0">
                  <a:pos x="329" y="179"/>
                </a:cxn>
                <a:cxn ang="0">
                  <a:pos x="329" y="179"/>
                </a:cxn>
                <a:cxn ang="0">
                  <a:pos x="329" y="179"/>
                </a:cxn>
              </a:cxnLst>
              <a:rect l="0" t="0" r="r" b="b"/>
              <a:pathLst>
                <a:path w="358" h="358">
                  <a:moveTo>
                    <a:pt x="189" y="179"/>
                  </a:moveTo>
                  <a:cubicBezTo>
                    <a:pt x="264" y="260"/>
                    <a:pt x="264" y="260"/>
                    <a:pt x="264" y="260"/>
                  </a:cubicBezTo>
                  <a:cubicBezTo>
                    <a:pt x="250" y="275"/>
                    <a:pt x="250" y="275"/>
                    <a:pt x="250" y="275"/>
                  </a:cubicBezTo>
                  <a:cubicBezTo>
                    <a:pt x="158" y="193"/>
                    <a:pt x="158" y="193"/>
                    <a:pt x="158" y="193"/>
                  </a:cubicBezTo>
                  <a:cubicBezTo>
                    <a:pt x="157" y="180"/>
                    <a:pt x="157" y="180"/>
                    <a:pt x="157" y="180"/>
                  </a:cubicBezTo>
                  <a:cubicBezTo>
                    <a:pt x="163" y="58"/>
                    <a:pt x="163" y="58"/>
                    <a:pt x="163" y="58"/>
                  </a:cubicBezTo>
                  <a:cubicBezTo>
                    <a:pt x="182" y="58"/>
                    <a:pt x="182" y="58"/>
                    <a:pt x="182" y="58"/>
                  </a:cubicBezTo>
                  <a:lnTo>
                    <a:pt x="189" y="179"/>
                  </a:lnTo>
                  <a:close/>
                  <a:moveTo>
                    <a:pt x="358" y="179"/>
                  </a:moveTo>
                  <a:cubicBezTo>
                    <a:pt x="358" y="278"/>
                    <a:pt x="278" y="358"/>
                    <a:pt x="179" y="358"/>
                  </a:cubicBezTo>
                  <a:cubicBezTo>
                    <a:pt x="80" y="358"/>
                    <a:pt x="0" y="278"/>
                    <a:pt x="0" y="179"/>
                  </a:cubicBezTo>
                  <a:cubicBezTo>
                    <a:pt x="0" y="80"/>
                    <a:pt x="80" y="0"/>
                    <a:pt x="179" y="0"/>
                  </a:cubicBezTo>
                  <a:cubicBezTo>
                    <a:pt x="278" y="0"/>
                    <a:pt x="358" y="80"/>
                    <a:pt x="358" y="179"/>
                  </a:cubicBezTo>
                  <a:close/>
                  <a:moveTo>
                    <a:pt x="329" y="179"/>
                  </a:moveTo>
                  <a:cubicBezTo>
                    <a:pt x="329" y="97"/>
                    <a:pt x="262" y="30"/>
                    <a:pt x="179" y="30"/>
                  </a:cubicBezTo>
                  <a:cubicBezTo>
                    <a:pt x="97" y="30"/>
                    <a:pt x="30" y="97"/>
                    <a:pt x="30" y="179"/>
                  </a:cubicBezTo>
                  <a:cubicBezTo>
                    <a:pt x="30" y="262"/>
                    <a:pt x="97" y="329"/>
                    <a:pt x="179" y="329"/>
                  </a:cubicBezTo>
                  <a:cubicBezTo>
                    <a:pt x="262" y="329"/>
                    <a:pt x="329" y="262"/>
                    <a:pt x="329" y="179"/>
                  </a:cubicBezTo>
                  <a:close/>
                  <a:moveTo>
                    <a:pt x="329" y="179"/>
                  </a:moveTo>
                  <a:cubicBezTo>
                    <a:pt x="329" y="179"/>
                    <a:pt x="329" y="179"/>
                    <a:pt x="329" y="179"/>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TextBox 108"/>
            <p:cNvSpPr txBox="1"/>
            <p:nvPr/>
          </p:nvSpPr>
          <p:spPr>
            <a:xfrm>
              <a:off x="9940347" y="2308384"/>
              <a:ext cx="1000274" cy="246221"/>
            </a:xfrm>
            <a:prstGeom prst="rect">
              <a:avLst/>
            </a:prstGeom>
            <a:noFill/>
          </p:spPr>
          <p:txBody>
            <a:bodyPr wrap="none" lIns="0" tIns="0" rIns="0" bIns="0" rtlCol="0">
              <a:spAutoFit/>
            </a:bodyPr>
            <a:lstStyle/>
            <a:p>
              <a:pPr algn="ctr"/>
              <a:r>
                <a:rPr lang="en-US" sz="1600" b="1" dirty="0">
                  <a:solidFill>
                    <a:schemeClr val="bg1"/>
                  </a:solidFill>
                  <a:latin typeface="Candara" panose="020E0502030303020204" pitchFamily="34" charset="0"/>
                </a:rPr>
                <a:t>TITLE HERE</a:t>
              </a:r>
            </a:p>
          </p:txBody>
        </p:sp>
      </p:grpSp>
      <p:grpSp>
        <p:nvGrpSpPr>
          <p:cNvPr id="77" name="Group 76"/>
          <p:cNvGrpSpPr/>
          <p:nvPr/>
        </p:nvGrpSpPr>
        <p:grpSpPr>
          <a:xfrm>
            <a:off x="84668" y="408174"/>
            <a:ext cx="5508978" cy="954108"/>
            <a:chOff x="3341511" y="258228"/>
            <a:chExt cx="5508978" cy="954108"/>
          </a:xfrm>
        </p:grpSpPr>
        <p:sp>
          <p:nvSpPr>
            <p:cNvPr id="78" name="TextBox 7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9" name="TextBox 7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0" name="Picture 3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67877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7"/>
                                        </p:tgtEl>
                                        <p:attrNameLst>
                                          <p:attrName>style.visibility</p:attrName>
                                        </p:attrNameLst>
                                      </p:cBhvr>
                                      <p:to>
                                        <p:strVal val="visible"/>
                                      </p:to>
                                    </p:set>
                                    <p:animEffect transition="in" filter="wipe(left)">
                                      <p:cBhvr>
                                        <p:cTn id="7" dur="750"/>
                                        <p:tgtEl>
                                          <p:spTgt spid="77"/>
                                        </p:tgtEl>
                                      </p:cBhvr>
                                    </p:animEffect>
                                  </p:childTnLst>
                                </p:cTn>
                              </p:par>
                            </p:childTnLst>
                          </p:cTn>
                        </p:par>
                        <p:par>
                          <p:cTn id="8" fill="hold">
                            <p:stCondLst>
                              <p:cond delay="750"/>
                            </p:stCondLst>
                            <p:childTnLst>
                              <p:par>
                                <p:cTn id="9" presetID="22" presetClass="entr" presetSubtype="4"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wipe(down)">
                                      <p:cBhvr>
                                        <p:cTn id="11" dur="500"/>
                                        <p:tgtEl>
                                          <p:spTgt spid="85"/>
                                        </p:tgtEl>
                                      </p:cBhvr>
                                    </p:animEffect>
                                  </p:childTnLst>
                                </p:cTn>
                              </p:par>
                            </p:childTnLst>
                          </p:cTn>
                        </p:par>
                        <p:par>
                          <p:cTn id="12" fill="hold">
                            <p:stCondLst>
                              <p:cond delay="1250"/>
                            </p:stCondLst>
                            <p:childTnLst>
                              <p:par>
                                <p:cTn id="13" presetID="53" presetClass="entr" presetSubtype="0" fill="hold" grpId="0" nodeType="afterEffect">
                                  <p:stCondLst>
                                    <p:cond delay="0"/>
                                  </p:stCondLst>
                                  <p:childTnLst>
                                    <p:set>
                                      <p:cBhvr>
                                        <p:cTn id="14" dur="1" fill="hold">
                                          <p:stCondLst>
                                            <p:cond delay="0"/>
                                          </p:stCondLst>
                                        </p:cTn>
                                        <p:tgtEl>
                                          <p:spTgt spid="34"/>
                                        </p:tgtEl>
                                        <p:attrNameLst>
                                          <p:attrName>style.visibility</p:attrName>
                                        </p:attrNameLst>
                                      </p:cBhvr>
                                      <p:to>
                                        <p:strVal val="visible"/>
                                      </p:to>
                                    </p:set>
                                    <p:anim calcmode="lin" valueType="num">
                                      <p:cBhvr>
                                        <p:cTn id="15" dur="500" fill="hold"/>
                                        <p:tgtEl>
                                          <p:spTgt spid="34"/>
                                        </p:tgtEl>
                                        <p:attrNameLst>
                                          <p:attrName>ppt_w</p:attrName>
                                        </p:attrNameLst>
                                      </p:cBhvr>
                                      <p:tavLst>
                                        <p:tav tm="0">
                                          <p:val>
                                            <p:fltVal val="0"/>
                                          </p:val>
                                        </p:tav>
                                        <p:tav tm="100000">
                                          <p:val>
                                            <p:strVal val="#ppt_w"/>
                                          </p:val>
                                        </p:tav>
                                      </p:tavLst>
                                    </p:anim>
                                    <p:anim calcmode="lin" valueType="num">
                                      <p:cBhvr>
                                        <p:cTn id="16" dur="500" fill="hold"/>
                                        <p:tgtEl>
                                          <p:spTgt spid="34"/>
                                        </p:tgtEl>
                                        <p:attrNameLst>
                                          <p:attrName>ppt_h</p:attrName>
                                        </p:attrNameLst>
                                      </p:cBhvr>
                                      <p:tavLst>
                                        <p:tav tm="0">
                                          <p:val>
                                            <p:fltVal val="0"/>
                                          </p:val>
                                        </p:tav>
                                        <p:tav tm="100000">
                                          <p:val>
                                            <p:strVal val="#ppt_h"/>
                                          </p:val>
                                        </p:tav>
                                      </p:tavLst>
                                    </p:anim>
                                    <p:animEffect transition="in" filter="fade">
                                      <p:cBhvr>
                                        <p:cTn id="17" dur="500"/>
                                        <p:tgtEl>
                                          <p:spTgt spid="34"/>
                                        </p:tgtEl>
                                      </p:cBhvr>
                                    </p:animEffect>
                                  </p:childTnLst>
                                </p:cTn>
                              </p:par>
                            </p:childTnLst>
                          </p:cTn>
                        </p:par>
                        <p:par>
                          <p:cTn id="18" fill="hold">
                            <p:stCondLst>
                              <p:cond delay="1750"/>
                            </p:stCondLst>
                            <p:childTnLst>
                              <p:par>
                                <p:cTn id="19" presetID="53" presetClass="entr" presetSubtype="0" fill="hold" grpId="0" nodeType="after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500" fill="hold"/>
                                        <p:tgtEl>
                                          <p:spTgt spid="47"/>
                                        </p:tgtEl>
                                        <p:attrNameLst>
                                          <p:attrName>ppt_w</p:attrName>
                                        </p:attrNameLst>
                                      </p:cBhvr>
                                      <p:tavLst>
                                        <p:tav tm="0">
                                          <p:val>
                                            <p:fltVal val="0"/>
                                          </p:val>
                                        </p:tav>
                                        <p:tav tm="100000">
                                          <p:val>
                                            <p:strVal val="#ppt_w"/>
                                          </p:val>
                                        </p:tav>
                                      </p:tavLst>
                                    </p:anim>
                                    <p:anim calcmode="lin" valueType="num">
                                      <p:cBhvr>
                                        <p:cTn id="22" dur="500" fill="hold"/>
                                        <p:tgtEl>
                                          <p:spTgt spid="47"/>
                                        </p:tgtEl>
                                        <p:attrNameLst>
                                          <p:attrName>ppt_h</p:attrName>
                                        </p:attrNameLst>
                                      </p:cBhvr>
                                      <p:tavLst>
                                        <p:tav tm="0">
                                          <p:val>
                                            <p:fltVal val="0"/>
                                          </p:val>
                                        </p:tav>
                                        <p:tav tm="100000">
                                          <p:val>
                                            <p:strVal val="#ppt_h"/>
                                          </p:val>
                                        </p:tav>
                                      </p:tavLst>
                                    </p:anim>
                                    <p:animEffect transition="in" filter="fade">
                                      <p:cBhvr>
                                        <p:cTn id="23" dur="500"/>
                                        <p:tgtEl>
                                          <p:spTgt spid="47"/>
                                        </p:tgtEl>
                                      </p:cBhvr>
                                    </p:animEffect>
                                  </p:childTnLst>
                                </p:cTn>
                              </p:par>
                            </p:childTnLst>
                          </p:cTn>
                        </p:par>
                        <p:par>
                          <p:cTn id="24" fill="hold">
                            <p:stCondLst>
                              <p:cond delay="2250"/>
                            </p:stCondLst>
                            <p:childTnLst>
                              <p:par>
                                <p:cTn id="25" presetID="15" presetClass="entr" presetSubtype="0" fill="hold" nodeType="after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p:cTn id="27" dur="1000" fill="hold"/>
                                        <p:tgtEl>
                                          <p:spTgt spid="7"/>
                                        </p:tgtEl>
                                        <p:attrNameLst>
                                          <p:attrName>ppt_w</p:attrName>
                                        </p:attrNameLst>
                                      </p:cBhvr>
                                      <p:tavLst>
                                        <p:tav tm="0">
                                          <p:val>
                                            <p:fltVal val="0"/>
                                          </p:val>
                                        </p:tav>
                                        <p:tav tm="100000">
                                          <p:val>
                                            <p:strVal val="#ppt_w"/>
                                          </p:val>
                                        </p:tav>
                                      </p:tavLst>
                                    </p:anim>
                                    <p:anim calcmode="lin" valueType="num">
                                      <p:cBhvr>
                                        <p:cTn id="28" dur="1000" fill="hold"/>
                                        <p:tgtEl>
                                          <p:spTgt spid="7"/>
                                        </p:tgtEl>
                                        <p:attrNameLst>
                                          <p:attrName>ppt_h</p:attrName>
                                        </p:attrNameLst>
                                      </p:cBhvr>
                                      <p:tavLst>
                                        <p:tav tm="0">
                                          <p:val>
                                            <p:fltVal val="0"/>
                                          </p:val>
                                        </p:tav>
                                        <p:tav tm="100000">
                                          <p:val>
                                            <p:strVal val="#ppt_h"/>
                                          </p:val>
                                        </p:tav>
                                      </p:tavLst>
                                    </p:anim>
                                    <p:anim calcmode="lin" valueType="num">
                                      <p:cBhvr>
                                        <p:cTn id="2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31" fill="hold">
                            <p:stCondLst>
                              <p:cond delay="3250"/>
                            </p:stCondLst>
                            <p:childTnLst>
                              <p:par>
                                <p:cTn id="32" presetID="22" presetClass="entr" presetSubtype="4" fill="hold" grpId="0" nodeType="afterEffect">
                                  <p:stCondLst>
                                    <p:cond delay="0"/>
                                  </p:stCondLst>
                                  <p:childTnLst>
                                    <p:set>
                                      <p:cBhvr>
                                        <p:cTn id="33" dur="1" fill="hold">
                                          <p:stCondLst>
                                            <p:cond delay="0"/>
                                          </p:stCondLst>
                                        </p:cTn>
                                        <p:tgtEl>
                                          <p:spTgt spid="112"/>
                                        </p:tgtEl>
                                        <p:attrNameLst>
                                          <p:attrName>style.visibility</p:attrName>
                                        </p:attrNameLst>
                                      </p:cBhvr>
                                      <p:to>
                                        <p:strVal val="visible"/>
                                      </p:to>
                                    </p:set>
                                    <p:animEffect transition="in" filter="wipe(down)">
                                      <p:cBhvr>
                                        <p:cTn id="34" dur="500"/>
                                        <p:tgtEl>
                                          <p:spTgt spid="112"/>
                                        </p:tgtEl>
                                      </p:cBhvr>
                                    </p:animEffect>
                                  </p:childTnLst>
                                </p:cTn>
                              </p:par>
                            </p:childTnLst>
                          </p:cTn>
                        </p:par>
                        <p:par>
                          <p:cTn id="35" fill="hold">
                            <p:stCondLst>
                              <p:cond delay="3750"/>
                            </p:stCondLst>
                            <p:childTnLst>
                              <p:par>
                                <p:cTn id="36" presetID="53" presetClass="entr" presetSubtype="0" fill="hold" grpId="0" nodeType="afterEffect">
                                  <p:stCondLst>
                                    <p:cond delay="0"/>
                                  </p:stCondLst>
                                  <p:childTnLst>
                                    <p:set>
                                      <p:cBhvr>
                                        <p:cTn id="37" dur="1" fill="hold">
                                          <p:stCondLst>
                                            <p:cond delay="0"/>
                                          </p:stCondLst>
                                        </p:cTn>
                                        <p:tgtEl>
                                          <p:spTgt spid="36"/>
                                        </p:tgtEl>
                                        <p:attrNameLst>
                                          <p:attrName>style.visibility</p:attrName>
                                        </p:attrNameLst>
                                      </p:cBhvr>
                                      <p:to>
                                        <p:strVal val="visible"/>
                                      </p:to>
                                    </p:set>
                                    <p:anim calcmode="lin" valueType="num">
                                      <p:cBhvr>
                                        <p:cTn id="38" dur="500" fill="hold"/>
                                        <p:tgtEl>
                                          <p:spTgt spid="36"/>
                                        </p:tgtEl>
                                        <p:attrNameLst>
                                          <p:attrName>ppt_w</p:attrName>
                                        </p:attrNameLst>
                                      </p:cBhvr>
                                      <p:tavLst>
                                        <p:tav tm="0">
                                          <p:val>
                                            <p:fltVal val="0"/>
                                          </p:val>
                                        </p:tav>
                                        <p:tav tm="100000">
                                          <p:val>
                                            <p:strVal val="#ppt_w"/>
                                          </p:val>
                                        </p:tav>
                                      </p:tavLst>
                                    </p:anim>
                                    <p:anim calcmode="lin" valueType="num">
                                      <p:cBhvr>
                                        <p:cTn id="39" dur="500" fill="hold"/>
                                        <p:tgtEl>
                                          <p:spTgt spid="36"/>
                                        </p:tgtEl>
                                        <p:attrNameLst>
                                          <p:attrName>ppt_h</p:attrName>
                                        </p:attrNameLst>
                                      </p:cBhvr>
                                      <p:tavLst>
                                        <p:tav tm="0">
                                          <p:val>
                                            <p:fltVal val="0"/>
                                          </p:val>
                                        </p:tav>
                                        <p:tav tm="100000">
                                          <p:val>
                                            <p:strVal val="#ppt_h"/>
                                          </p:val>
                                        </p:tav>
                                      </p:tavLst>
                                    </p:anim>
                                    <p:animEffect transition="in" filter="fade">
                                      <p:cBhvr>
                                        <p:cTn id="40" dur="500"/>
                                        <p:tgtEl>
                                          <p:spTgt spid="36"/>
                                        </p:tgtEl>
                                      </p:cBhvr>
                                    </p:animEffect>
                                  </p:childTnLst>
                                </p:cTn>
                              </p:par>
                            </p:childTnLst>
                          </p:cTn>
                        </p:par>
                        <p:par>
                          <p:cTn id="41" fill="hold">
                            <p:stCondLst>
                              <p:cond delay="4250"/>
                            </p:stCondLst>
                            <p:childTnLst>
                              <p:par>
                                <p:cTn id="42" presetID="53"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 calcmode="lin" valueType="num">
                                      <p:cBhvr>
                                        <p:cTn id="44" dur="500" fill="hold"/>
                                        <p:tgtEl>
                                          <p:spTgt spid="48"/>
                                        </p:tgtEl>
                                        <p:attrNameLst>
                                          <p:attrName>ppt_w</p:attrName>
                                        </p:attrNameLst>
                                      </p:cBhvr>
                                      <p:tavLst>
                                        <p:tav tm="0">
                                          <p:val>
                                            <p:fltVal val="0"/>
                                          </p:val>
                                        </p:tav>
                                        <p:tav tm="100000">
                                          <p:val>
                                            <p:strVal val="#ppt_w"/>
                                          </p:val>
                                        </p:tav>
                                      </p:tavLst>
                                    </p:anim>
                                    <p:anim calcmode="lin" valueType="num">
                                      <p:cBhvr>
                                        <p:cTn id="45" dur="500" fill="hold"/>
                                        <p:tgtEl>
                                          <p:spTgt spid="48"/>
                                        </p:tgtEl>
                                        <p:attrNameLst>
                                          <p:attrName>ppt_h</p:attrName>
                                        </p:attrNameLst>
                                      </p:cBhvr>
                                      <p:tavLst>
                                        <p:tav tm="0">
                                          <p:val>
                                            <p:fltVal val="0"/>
                                          </p:val>
                                        </p:tav>
                                        <p:tav tm="100000">
                                          <p:val>
                                            <p:strVal val="#ppt_h"/>
                                          </p:val>
                                        </p:tav>
                                      </p:tavLst>
                                    </p:anim>
                                    <p:animEffect transition="in" filter="fade">
                                      <p:cBhvr>
                                        <p:cTn id="46" dur="500"/>
                                        <p:tgtEl>
                                          <p:spTgt spid="48"/>
                                        </p:tgtEl>
                                      </p:cBhvr>
                                    </p:animEffect>
                                  </p:childTnLst>
                                </p:cTn>
                              </p:par>
                            </p:childTnLst>
                          </p:cTn>
                        </p:par>
                        <p:par>
                          <p:cTn id="47" fill="hold">
                            <p:stCondLst>
                              <p:cond delay="4750"/>
                            </p:stCondLst>
                            <p:childTnLst>
                              <p:par>
                                <p:cTn id="48" presetID="15" presetClass="entr" presetSubtype="0"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p:cTn id="50" dur="1000" fill="hold"/>
                                        <p:tgtEl>
                                          <p:spTgt spid="8"/>
                                        </p:tgtEl>
                                        <p:attrNameLst>
                                          <p:attrName>ppt_w</p:attrName>
                                        </p:attrNameLst>
                                      </p:cBhvr>
                                      <p:tavLst>
                                        <p:tav tm="0">
                                          <p:val>
                                            <p:fltVal val="0"/>
                                          </p:val>
                                        </p:tav>
                                        <p:tav tm="100000">
                                          <p:val>
                                            <p:strVal val="#ppt_w"/>
                                          </p:val>
                                        </p:tav>
                                      </p:tavLst>
                                    </p:anim>
                                    <p:anim calcmode="lin" valueType="num">
                                      <p:cBhvr>
                                        <p:cTn id="51" dur="1000" fill="hold"/>
                                        <p:tgtEl>
                                          <p:spTgt spid="8"/>
                                        </p:tgtEl>
                                        <p:attrNameLst>
                                          <p:attrName>ppt_h</p:attrName>
                                        </p:attrNameLst>
                                      </p:cBhvr>
                                      <p:tavLst>
                                        <p:tav tm="0">
                                          <p:val>
                                            <p:fltVal val="0"/>
                                          </p:val>
                                        </p:tav>
                                        <p:tav tm="100000">
                                          <p:val>
                                            <p:strVal val="#ppt_h"/>
                                          </p:val>
                                        </p:tav>
                                      </p:tavLst>
                                    </p:anim>
                                    <p:anim calcmode="lin" valueType="num">
                                      <p:cBhvr>
                                        <p:cTn id="52"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53"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par>
                          <p:cTn id="54" fill="hold">
                            <p:stCondLst>
                              <p:cond delay="5750"/>
                            </p:stCondLst>
                            <p:childTnLst>
                              <p:par>
                                <p:cTn id="55" presetID="22" presetClass="entr" presetSubtype="4" fill="hold" grpId="0" nodeType="afterEffect">
                                  <p:stCondLst>
                                    <p:cond delay="0"/>
                                  </p:stCondLst>
                                  <p:childTnLst>
                                    <p:set>
                                      <p:cBhvr>
                                        <p:cTn id="56" dur="1" fill="hold">
                                          <p:stCondLst>
                                            <p:cond delay="0"/>
                                          </p:stCondLst>
                                        </p:cTn>
                                        <p:tgtEl>
                                          <p:spTgt spid="113"/>
                                        </p:tgtEl>
                                        <p:attrNameLst>
                                          <p:attrName>style.visibility</p:attrName>
                                        </p:attrNameLst>
                                      </p:cBhvr>
                                      <p:to>
                                        <p:strVal val="visible"/>
                                      </p:to>
                                    </p:set>
                                    <p:animEffect transition="in" filter="wipe(down)">
                                      <p:cBhvr>
                                        <p:cTn id="57" dur="500"/>
                                        <p:tgtEl>
                                          <p:spTgt spid="113"/>
                                        </p:tgtEl>
                                      </p:cBhvr>
                                    </p:animEffect>
                                  </p:childTnLst>
                                </p:cTn>
                              </p:par>
                            </p:childTnLst>
                          </p:cTn>
                        </p:par>
                        <p:par>
                          <p:cTn id="58" fill="hold">
                            <p:stCondLst>
                              <p:cond delay="6250"/>
                            </p:stCondLst>
                            <p:childTnLst>
                              <p:par>
                                <p:cTn id="59" presetID="53" presetClass="entr" presetSubtype="0" fill="hold" grpId="0" nodeType="afterEffect">
                                  <p:stCondLst>
                                    <p:cond delay="0"/>
                                  </p:stCondLst>
                                  <p:childTnLst>
                                    <p:set>
                                      <p:cBhvr>
                                        <p:cTn id="60" dur="1" fill="hold">
                                          <p:stCondLst>
                                            <p:cond delay="0"/>
                                          </p:stCondLst>
                                        </p:cTn>
                                        <p:tgtEl>
                                          <p:spTgt spid="35"/>
                                        </p:tgtEl>
                                        <p:attrNameLst>
                                          <p:attrName>style.visibility</p:attrName>
                                        </p:attrNameLst>
                                      </p:cBhvr>
                                      <p:to>
                                        <p:strVal val="visible"/>
                                      </p:to>
                                    </p:set>
                                    <p:anim calcmode="lin" valueType="num">
                                      <p:cBhvr>
                                        <p:cTn id="61" dur="500" fill="hold"/>
                                        <p:tgtEl>
                                          <p:spTgt spid="35"/>
                                        </p:tgtEl>
                                        <p:attrNameLst>
                                          <p:attrName>ppt_w</p:attrName>
                                        </p:attrNameLst>
                                      </p:cBhvr>
                                      <p:tavLst>
                                        <p:tav tm="0">
                                          <p:val>
                                            <p:fltVal val="0"/>
                                          </p:val>
                                        </p:tav>
                                        <p:tav tm="100000">
                                          <p:val>
                                            <p:strVal val="#ppt_w"/>
                                          </p:val>
                                        </p:tav>
                                      </p:tavLst>
                                    </p:anim>
                                    <p:anim calcmode="lin" valueType="num">
                                      <p:cBhvr>
                                        <p:cTn id="62" dur="500" fill="hold"/>
                                        <p:tgtEl>
                                          <p:spTgt spid="35"/>
                                        </p:tgtEl>
                                        <p:attrNameLst>
                                          <p:attrName>ppt_h</p:attrName>
                                        </p:attrNameLst>
                                      </p:cBhvr>
                                      <p:tavLst>
                                        <p:tav tm="0">
                                          <p:val>
                                            <p:fltVal val="0"/>
                                          </p:val>
                                        </p:tav>
                                        <p:tav tm="100000">
                                          <p:val>
                                            <p:strVal val="#ppt_h"/>
                                          </p:val>
                                        </p:tav>
                                      </p:tavLst>
                                    </p:anim>
                                    <p:animEffect transition="in" filter="fade">
                                      <p:cBhvr>
                                        <p:cTn id="63" dur="500"/>
                                        <p:tgtEl>
                                          <p:spTgt spid="35"/>
                                        </p:tgtEl>
                                      </p:cBhvr>
                                    </p:animEffect>
                                  </p:childTnLst>
                                </p:cTn>
                              </p:par>
                            </p:childTnLst>
                          </p:cTn>
                        </p:par>
                        <p:par>
                          <p:cTn id="64" fill="hold">
                            <p:stCondLst>
                              <p:cond delay="6750"/>
                            </p:stCondLst>
                            <p:childTnLst>
                              <p:par>
                                <p:cTn id="65" presetID="53" presetClass="entr" presetSubtype="0"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 calcmode="lin" valueType="num">
                                      <p:cBhvr>
                                        <p:cTn id="67" dur="500" fill="hold"/>
                                        <p:tgtEl>
                                          <p:spTgt spid="49"/>
                                        </p:tgtEl>
                                        <p:attrNameLst>
                                          <p:attrName>ppt_w</p:attrName>
                                        </p:attrNameLst>
                                      </p:cBhvr>
                                      <p:tavLst>
                                        <p:tav tm="0">
                                          <p:val>
                                            <p:fltVal val="0"/>
                                          </p:val>
                                        </p:tav>
                                        <p:tav tm="100000">
                                          <p:val>
                                            <p:strVal val="#ppt_w"/>
                                          </p:val>
                                        </p:tav>
                                      </p:tavLst>
                                    </p:anim>
                                    <p:anim calcmode="lin" valueType="num">
                                      <p:cBhvr>
                                        <p:cTn id="68" dur="500" fill="hold"/>
                                        <p:tgtEl>
                                          <p:spTgt spid="49"/>
                                        </p:tgtEl>
                                        <p:attrNameLst>
                                          <p:attrName>ppt_h</p:attrName>
                                        </p:attrNameLst>
                                      </p:cBhvr>
                                      <p:tavLst>
                                        <p:tav tm="0">
                                          <p:val>
                                            <p:fltVal val="0"/>
                                          </p:val>
                                        </p:tav>
                                        <p:tav tm="100000">
                                          <p:val>
                                            <p:strVal val="#ppt_h"/>
                                          </p:val>
                                        </p:tav>
                                      </p:tavLst>
                                    </p:anim>
                                    <p:animEffect transition="in" filter="fade">
                                      <p:cBhvr>
                                        <p:cTn id="69" dur="500"/>
                                        <p:tgtEl>
                                          <p:spTgt spid="49"/>
                                        </p:tgtEl>
                                      </p:cBhvr>
                                    </p:animEffect>
                                  </p:childTnLst>
                                </p:cTn>
                              </p:par>
                            </p:childTnLst>
                          </p:cTn>
                        </p:par>
                        <p:par>
                          <p:cTn id="70" fill="hold">
                            <p:stCondLst>
                              <p:cond delay="7250"/>
                            </p:stCondLst>
                            <p:childTnLst>
                              <p:par>
                                <p:cTn id="71" presetID="15" presetClass="entr" presetSubtype="0" fill="hold" nodeType="afterEffect">
                                  <p:stCondLst>
                                    <p:cond delay="0"/>
                                  </p:stCondLst>
                                  <p:childTnLst>
                                    <p:set>
                                      <p:cBhvr>
                                        <p:cTn id="72" dur="1" fill="hold">
                                          <p:stCondLst>
                                            <p:cond delay="0"/>
                                          </p:stCondLst>
                                        </p:cTn>
                                        <p:tgtEl>
                                          <p:spTgt spid="9"/>
                                        </p:tgtEl>
                                        <p:attrNameLst>
                                          <p:attrName>style.visibility</p:attrName>
                                        </p:attrNameLst>
                                      </p:cBhvr>
                                      <p:to>
                                        <p:strVal val="visible"/>
                                      </p:to>
                                    </p:set>
                                    <p:anim calcmode="lin" valueType="num">
                                      <p:cBhvr>
                                        <p:cTn id="73" dur="1000" fill="hold"/>
                                        <p:tgtEl>
                                          <p:spTgt spid="9"/>
                                        </p:tgtEl>
                                        <p:attrNameLst>
                                          <p:attrName>ppt_w</p:attrName>
                                        </p:attrNameLst>
                                      </p:cBhvr>
                                      <p:tavLst>
                                        <p:tav tm="0">
                                          <p:val>
                                            <p:fltVal val="0"/>
                                          </p:val>
                                        </p:tav>
                                        <p:tav tm="100000">
                                          <p:val>
                                            <p:strVal val="#ppt_w"/>
                                          </p:val>
                                        </p:tav>
                                      </p:tavLst>
                                    </p:anim>
                                    <p:anim calcmode="lin" valueType="num">
                                      <p:cBhvr>
                                        <p:cTn id="74" dur="1000" fill="hold"/>
                                        <p:tgtEl>
                                          <p:spTgt spid="9"/>
                                        </p:tgtEl>
                                        <p:attrNameLst>
                                          <p:attrName>ppt_h</p:attrName>
                                        </p:attrNameLst>
                                      </p:cBhvr>
                                      <p:tavLst>
                                        <p:tav tm="0">
                                          <p:val>
                                            <p:fltVal val="0"/>
                                          </p:val>
                                        </p:tav>
                                        <p:tav tm="100000">
                                          <p:val>
                                            <p:strVal val="#ppt_h"/>
                                          </p:val>
                                        </p:tav>
                                      </p:tavLst>
                                    </p:anim>
                                    <p:anim calcmode="lin" valueType="num">
                                      <p:cBhvr>
                                        <p:cTn id="7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7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par>
                          <p:cTn id="77" fill="hold">
                            <p:stCondLst>
                              <p:cond delay="8250"/>
                            </p:stCondLst>
                            <p:childTnLst>
                              <p:par>
                                <p:cTn id="78" presetID="22" presetClass="entr" presetSubtype="4" fill="hold" grpId="0" nodeType="afterEffect">
                                  <p:stCondLst>
                                    <p:cond delay="0"/>
                                  </p:stCondLst>
                                  <p:childTnLst>
                                    <p:set>
                                      <p:cBhvr>
                                        <p:cTn id="79" dur="1" fill="hold">
                                          <p:stCondLst>
                                            <p:cond delay="0"/>
                                          </p:stCondLst>
                                        </p:cTn>
                                        <p:tgtEl>
                                          <p:spTgt spid="114"/>
                                        </p:tgtEl>
                                        <p:attrNameLst>
                                          <p:attrName>style.visibility</p:attrName>
                                        </p:attrNameLst>
                                      </p:cBhvr>
                                      <p:to>
                                        <p:strVal val="visible"/>
                                      </p:to>
                                    </p:set>
                                    <p:animEffect transition="in" filter="wipe(down)">
                                      <p:cBhvr>
                                        <p:cTn id="80" dur="500"/>
                                        <p:tgtEl>
                                          <p:spTgt spid="114"/>
                                        </p:tgtEl>
                                      </p:cBhvr>
                                    </p:animEffect>
                                  </p:childTnLst>
                                </p:cTn>
                              </p:par>
                            </p:childTnLst>
                          </p:cTn>
                        </p:par>
                        <p:par>
                          <p:cTn id="81" fill="hold">
                            <p:stCondLst>
                              <p:cond delay="8750"/>
                            </p:stCondLst>
                            <p:childTnLst>
                              <p:par>
                                <p:cTn id="82" presetID="53" presetClass="entr" presetSubtype="0" fill="hold" grpId="0" nodeType="after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p:cTn id="84" dur="500" fill="hold"/>
                                        <p:tgtEl>
                                          <p:spTgt spid="37"/>
                                        </p:tgtEl>
                                        <p:attrNameLst>
                                          <p:attrName>ppt_w</p:attrName>
                                        </p:attrNameLst>
                                      </p:cBhvr>
                                      <p:tavLst>
                                        <p:tav tm="0">
                                          <p:val>
                                            <p:fltVal val="0"/>
                                          </p:val>
                                        </p:tav>
                                        <p:tav tm="100000">
                                          <p:val>
                                            <p:strVal val="#ppt_w"/>
                                          </p:val>
                                        </p:tav>
                                      </p:tavLst>
                                    </p:anim>
                                    <p:anim calcmode="lin" valueType="num">
                                      <p:cBhvr>
                                        <p:cTn id="85" dur="500" fill="hold"/>
                                        <p:tgtEl>
                                          <p:spTgt spid="37"/>
                                        </p:tgtEl>
                                        <p:attrNameLst>
                                          <p:attrName>ppt_h</p:attrName>
                                        </p:attrNameLst>
                                      </p:cBhvr>
                                      <p:tavLst>
                                        <p:tav tm="0">
                                          <p:val>
                                            <p:fltVal val="0"/>
                                          </p:val>
                                        </p:tav>
                                        <p:tav tm="100000">
                                          <p:val>
                                            <p:strVal val="#ppt_h"/>
                                          </p:val>
                                        </p:tav>
                                      </p:tavLst>
                                    </p:anim>
                                    <p:animEffect transition="in" filter="fade">
                                      <p:cBhvr>
                                        <p:cTn id="86" dur="500"/>
                                        <p:tgtEl>
                                          <p:spTgt spid="37"/>
                                        </p:tgtEl>
                                      </p:cBhvr>
                                    </p:animEffect>
                                  </p:childTnLst>
                                </p:cTn>
                              </p:par>
                            </p:childTnLst>
                          </p:cTn>
                        </p:par>
                        <p:par>
                          <p:cTn id="87" fill="hold">
                            <p:stCondLst>
                              <p:cond delay="9250"/>
                            </p:stCondLst>
                            <p:childTnLst>
                              <p:par>
                                <p:cTn id="88" presetID="53" presetClass="entr" presetSubtype="0" fill="hold" grpId="0" nodeType="afterEffect">
                                  <p:stCondLst>
                                    <p:cond delay="0"/>
                                  </p:stCondLst>
                                  <p:childTnLst>
                                    <p:set>
                                      <p:cBhvr>
                                        <p:cTn id="89" dur="1" fill="hold">
                                          <p:stCondLst>
                                            <p:cond delay="0"/>
                                          </p:stCondLst>
                                        </p:cTn>
                                        <p:tgtEl>
                                          <p:spTgt spid="56"/>
                                        </p:tgtEl>
                                        <p:attrNameLst>
                                          <p:attrName>style.visibility</p:attrName>
                                        </p:attrNameLst>
                                      </p:cBhvr>
                                      <p:to>
                                        <p:strVal val="visible"/>
                                      </p:to>
                                    </p:set>
                                    <p:anim calcmode="lin" valueType="num">
                                      <p:cBhvr>
                                        <p:cTn id="90" dur="500" fill="hold"/>
                                        <p:tgtEl>
                                          <p:spTgt spid="56"/>
                                        </p:tgtEl>
                                        <p:attrNameLst>
                                          <p:attrName>ppt_w</p:attrName>
                                        </p:attrNameLst>
                                      </p:cBhvr>
                                      <p:tavLst>
                                        <p:tav tm="0">
                                          <p:val>
                                            <p:fltVal val="0"/>
                                          </p:val>
                                        </p:tav>
                                        <p:tav tm="100000">
                                          <p:val>
                                            <p:strVal val="#ppt_w"/>
                                          </p:val>
                                        </p:tav>
                                      </p:tavLst>
                                    </p:anim>
                                    <p:anim calcmode="lin" valueType="num">
                                      <p:cBhvr>
                                        <p:cTn id="91" dur="500" fill="hold"/>
                                        <p:tgtEl>
                                          <p:spTgt spid="56"/>
                                        </p:tgtEl>
                                        <p:attrNameLst>
                                          <p:attrName>ppt_h</p:attrName>
                                        </p:attrNameLst>
                                      </p:cBhvr>
                                      <p:tavLst>
                                        <p:tav tm="0">
                                          <p:val>
                                            <p:fltVal val="0"/>
                                          </p:val>
                                        </p:tav>
                                        <p:tav tm="100000">
                                          <p:val>
                                            <p:strVal val="#ppt_h"/>
                                          </p:val>
                                        </p:tav>
                                      </p:tavLst>
                                    </p:anim>
                                    <p:animEffect transition="in" filter="fade">
                                      <p:cBhvr>
                                        <p:cTn id="92" dur="500"/>
                                        <p:tgtEl>
                                          <p:spTgt spid="56"/>
                                        </p:tgtEl>
                                      </p:cBhvr>
                                    </p:animEffect>
                                  </p:childTnLst>
                                </p:cTn>
                              </p:par>
                            </p:childTnLst>
                          </p:cTn>
                        </p:par>
                        <p:par>
                          <p:cTn id="93" fill="hold">
                            <p:stCondLst>
                              <p:cond delay="9750"/>
                            </p:stCondLst>
                            <p:childTnLst>
                              <p:par>
                                <p:cTn id="94" presetID="15" presetClass="entr" presetSubtype="0" fill="hold" nodeType="afterEffect">
                                  <p:stCondLst>
                                    <p:cond delay="0"/>
                                  </p:stCondLst>
                                  <p:childTnLst>
                                    <p:set>
                                      <p:cBhvr>
                                        <p:cTn id="95" dur="1" fill="hold">
                                          <p:stCondLst>
                                            <p:cond delay="0"/>
                                          </p:stCondLst>
                                        </p:cTn>
                                        <p:tgtEl>
                                          <p:spTgt spid="10"/>
                                        </p:tgtEl>
                                        <p:attrNameLst>
                                          <p:attrName>style.visibility</p:attrName>
                                        </p:attrNameLst>
                                      </p:cBhvr>
                                      <p:to>
                                        <p:strVal val="visible"/>
                                      </p:to>
                                    </p:set>
                                    <p:anim calcmode="lin" valueType="num">
                                      <p:cBhvr>
                                        <p:cTn id="96" dur="1000" fill="hold"/>
                                        <p:tgtEl>
                                          <p:spTgt spid="10"/>
                                        </p:tgtEl>
                                        <p:attrNameLst>
                                          <p:attrName>ppt_w</p:attrName>
                                        </p:attrNameLst>
                                      </p:cBhvr>
                                      <p:tavLst>
                                        <p:tav tm="0">
                                          <p:val>
                                            <p:fltVal val="0"/>
                                          </p:val>
                                        </p:tav>
                                        <p:tav tm="100000">
                                          <p:val>
                                            <p:strVal val="#ppt_w"/>
                                          </p:val>
                                        </p:tav>
                                      </p:tavLst>
                                    </p:anim>
                                    <p:anim calcmode="lin" valueType="num">
                                      <p:cBhvr>
                                        <p:cTn id="97" dur="1000" fill="hold"/>
                                        <p:tgtEl>
                                          <p:spTgt spid="10"/>
                                        </p:tgtEl>
                                        <p:attrNameLst>
                                          <p:attrName>ppt_h</p:attrName>
                                        </p:attrNameLst>
                                      </p:cBhvr>
                                      <p:tavLst>
                                        <p:tav tm="0">
                                          <p:val>
                                            <p:fltVal val="0"/>
                                          </p:val>
                                        </p:tav>
                                        <p:tav tm="100000">
                                          <p:val>
                                            <p:strVal val="#ppt_h"/>
                                          </p:val>
                                        </p:tav>
                                      </p:tavLst>
                                    </p:anim>
                                    <p:anim calcmode="lin" valueType="num">
                                      <p:cBhvr>
                                        <p:cTn id="98"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99"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par>
                          <p:cTn id="100" fill="hold">
                            <p:stCondLst>
                              <p:cond delay="10750"/>
                            </p:stCondLst>
                            <p:childTnLst>
                              <p:par>
                                <p:cTn id="101" presetID="22" presetClass="entr" presetSubtype="4" fill="hold" grpId="0" nodeType="afterEffect">
                                  <p:stCondLst>
                                    <p:cond delay="0"/>
                                  </p:stCondLst>
                                  <p:childTnLst>
                                    <p:set>
                                      <p:cBhvr>
                                        <p:cTn id="102" dur="1" fill="hold">
                                          <p:stCondLst>
                                            <p:cond delay="0"/>
                                          </p:stCondLst>
                                        </p:cTn>
                                        <p:tgtEl>
                                          <p:spTgt spid="115"/>
                                        </p:tgtEl>
                                        <p:attrNameLst>
                                          <p:attrName>style.visibility</p:attrName>
                                        </p:attrNameLst>
                                      </p:cBhvr>
                                      <p:to>
                                        <p:strVal val="visible"/>
                                      </p:to>
                                    </p:set>
                                    <p:animEffect transition="in" filter="wipe(down)">
                                      <p:cBhvr>
                                        <p:cTn id="103" dur="500"/>
                                        <p:tgtEl>
                                          <p:spTgt spid="115"/>
                                        </p:tgtEl>
                                      </p:cBhvr>
                                    </p:animEffect>
                                  </p:childTnLst>
                                </p:cTn>
                              </p:par>
                            </p:childTnLst>
                          </p:cTn>
                        </p:par>
                        <p:par>
                          <p:cTn id="104" fill="hold">
                            <p:stCondLst>
                              <p:cond delay="11250"/>
                            </p:stCondLst>
                            <p:childTnLst>
                              <p:par>
                                <p:cTn id="105" presetID="53" presetClass="entr" presetSubtype="0"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0" fill="hold" grpId="0" nodeType="afterEffect">
                                  <p:stCondLst>
                                    <p:cond delay="0"/>
                                  </p:stCondLst>
                                  <p:childTnLst>
                                    <p:set>
                                      <p:cBhvr>
                                        <p:cTn id="112" dur="1" fill="hold">
                                          <p:stCondLst>
                                            <p:cond delay="0"/>
                                          </p:stCondLst>
                                        </p:cTn>
                                        <p:tgtEl>
                                          <p:spTgt spid="57"/>
                                        </p:tgtEl>
                                        <p:attrNameLst>
                                          <p:attrName>style.visibility</p:attrName>
                                        </p:attrNameLst>
                                      </p:cBhvr>
                                      <p:to>
                                        <p:strVal val="visible"/>
                                      </p:to>
                                    </p:set>
                                    <p:anim calcmode="lin" valueType="num">
                                      <p:cBhvr>
                                        <p:cTn id="113" dur="500" fill="hold"/>
                                        <p:tgtEl>
                                          <p:spTgt spid="57"/>
                                        </p:tgtEl>
                                        <p:attrNameLst>
                                          <p:attrName>ppt_w</p:attrName>
                                        </p:attrNameLst>
                                      </p:cBhvr>
                                      <p:tavLst>
                                        <p:tav tm="0">
                                          <p:val>
                                            <p:fltVal val="0"/>
                                          </p:val>
                                        </p:tav>
                                        <p:tav tm="100000">
                                          <p:val>
                                            <p:strVal val="#ppt_w"/>
                                          </p:val>
                                        </p:tav>
                                      </p:tavLst>
                                    </p:anim>
                                    <p:anim calcmode="lin" valueType="num">
                                      <p:cBhvr>
                                        <p:cTn id="114" dur="500" fill="hold"/>
                                        <p:tgtEl>
                                          <p:spTgt spid="57"/>
                                        </p:tgtEl>
                                        <p:attrNameLst>
                                          <p:attrName>ppt_h</p:attrName>
                                        </p:attrNameLst>
                                      </p:cBhvr>
                                      <p:tavLst>
                                        <p:tav tm="0">
                                          <p:val>
                                            <p:fltVal val="0"/>
                                          </p:val>
                                        </p:tav>
                                        <p:tav tm="100000">
                                          <p:val>
                                            <p:strVal val="#ppt_h"/>
                                          </p:val>
                                        </p:tav>
                                      </p:tavLst>
                                    </p:anim>
                                    <p:animEffect transition="in" filter="fade">
                                      <p:cBhvr>
                                        <p:cTn id="115" dur="500"/>
                                        <p:tgtEl>
                                          <p:spTgt spid="57"/>
                                        </p:tgtEl>
                                      </p:cBhvr>
                                    </p:animEffect>
                                  </p:childTnLst>
                                </p:cTn>
                              </p:par>
                            </p:childTnLst>
                          </p:cTn>
                        </p:par>
                        <p:par>
                          <p:cTn id="116" fill="hold">
                            <p:stCondLst>
                              <p:cond delay="12250"/>
                            </p:stCondLst>
                            <p:childTnLst>
                              <p:par>
                                <p:cTn id="117" presetID="15" presetClass="entr" presetSubtype="0" fill="hold" nodeType="afterEffect">
                                  <p:stCondLst>
                                    <p:cond delay="0"/>
                                  </p:stCondLst>
                                  <p:childTnLst>
                                    <p:set>
                                      <p:cBhvr>
                                        <p:cTn id="118" dur="1" fill="hold">
                                          <p:stCondLst>
                                            <p:cond delay="0"/>
                                          </p:stCondLst>
                                        </p:cTn>
                                        <p:tgtEl>
                                          <p:spTgt spid="11"/>
                                        </p:tgtEl>
                                        <p:attrNameLst>
                                          <p:attrName>style.visibility</p:attrName>
                                        </p:attrNameLst>
                                      </p:cBhvr>
                                      <p:to>
                                        <p:strVal val="visible"/>
                                      </p:to>
                                    </p:set>
                                    <p:anim calcmode="lin" valueType="num">
                                      <p:cBhvr>
                                        <p:cTn id="119" dur="1000" fill="hold"/>
                                        <p:tgtEl>
                                          <p:spTgt spid="11"/>
                                        </p:tgtEl>
                                        <p:attrNameLst>
                                          <p:attrName>ppt_w</p:attrName>
                                        </p:attrNameLst>
                                      </p:cBhvr>
                                      <p:tavLst>
                                        <p:tav tm="0">
                                          <p:val>
                                            <p:fltVal val="0"/>
                                          </p:val>
                                        </p:tav>
                                        <p:tav tm="100000">
                                          <p:val>
                                            <p:strVal val="#ppt_w"/>
                                          </p:val>
                                        </p:tav>
                                      </p:tavLst>
                                    </p:anim>
                                    <p:anim calcmode="lin" valueType="num">
                                      <p:cBhvr>
                                        <p:cTn id="120" dur="1000" fill="hold"/>
                                        <p:tgtEl>
                                          <p:spTgt spid="11"/>
                                        </p:tgtEl>
                                        <p:attrNameLst>
                                          <p:attrName>ppt_h</p:attrName>
                                        </p:attrNameLst>
                                      </p:cBhvr>
                                      <p:tavLst>
                                        <p:tav tm="0">
                                          <p:val>
                                            <p:fltVal val="0"/>
                                          </p:val>
                                        </p:tav>
                                        <p:tav tm="100000">
                                          <p:val>
                                            <p:strVal val="#ppt_h"/>
                                          </p:val>
                                        </p:tav>
                                      </p:tavLst>
                                    </p:anim>
                                    <p:anim calcmode="lin" valueType="num">
                                      <p:cBhvr>
                                        <p:cTn id="121"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5" grpId="0" animBg="1"/>
      <p:bldP spid="112" grpId="0" animBg="1"/>
      <p:bldP spid="113" grpId="0" animBg="1"/>
      <p:bldP spid="114" grpId="0" animBg="1"/>
      <p:bldP spid="115" grpId="0" animBg="1"/>
      <p:bldP spid="34" grpId="0" animBg="1"/>
      <p:bldP spid="35" grpId="0" animBg="1"/>
      <p:bldP spid="36" grpId="0" animBg="1"/>
      <p:bldP spid="37" grpId="0" animBg="1"/>
      <p:bldP spid="38" grpId="0" animBg="1"/>
      <p:bldP spid="47" grpId="0"/>
      <p:bldP spid="48" grpId="0"/>
      <p:bldP spid="49" grpId="0"/>
      <p:bldP spid="56" grpId="0"/>
      <p:bldP spid="5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967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D7F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36B8E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t> </a:t>
            </a:r>
            <a:endParaRPr lang="en-US" sz="2400" dirty="0"/>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39B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157E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1" name="Picture 30">
            <a:hlinkClick r:id="rId8"/>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9932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2" name="Rectangle 11"/>
          <p:cNvSpPr/>
          <p:nvPr/>
        </p:nvSpPr>
        <p:spPr>
          <a:xfrm>
            <a:off x="1" y="0"/>
            <a:ext cx="12192000" cy="5696712"/>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0800000" flipV="1">
            <a:off x="0" y="684"/>
            <a:ext cx="12192000" cy="2193693"/>
          </a:xfrm>
          <a:custGeom>
            <a:avLst/>
            <a:gdLst>
              <a:gd name="connsiteX0" fmla="*/ 12192000 w 12192000"/>
              <a:gd name="connsiteY0" fmla="*/ 0 h 2193693"/>
              <a:gd name="connsiteX1" fmla="*/ 0 w 12192000"/>
              <a:gd name="connsiteY1" fmla="*/ 0 h 2193693"/>
              <a:gd name="connsiteX2" fmla="*/ 0 w 12192000"/>
              <a:gd name="connsiteY2" fmla="*/ 1224078 h 2193693"/>
              <a:gd name="connsiteX3" fmla="*/ 5156127 w 12192000"/>
              <a:gd name="connsiteY3" fmla="*/ 1224078 h 2193693"/>
              <a:gd name="connsiteX4" fmla="*/ 6125741 w 12192000"/>
              <a:gd name="connsiteY4" fmla="*/ 2193693 h 2193693"/>
              <a:gd name="connsiteX5" fmla="*/ 7095356 w 12192000"/>
              <a:gd name="connsiteY5" fmla="*/ 1224078 h 2193693"/>
              <a:gd name="connsiteX6" fmla="*/ 12192000 w 12192000"/>
              <a:gd name="connsiteY6" fmla="*/ 1224078 h 21936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3693">
                <a:moveTo>
                  <a:pt x="12192000" y="0"/>
                </a:moveTo>
                <a:lnTo>
                  <a:pt x="0" y="0"/>
                </a:lnTo>
                <a:lnTo>
                  <a:pt x="0" y="1224078"/>
                </a:lnTo>
                <a:lnTo>
                  <a:pt x="5156127" y="1224078"/>
                </a:lnTo>
                <a:lnTo>
                  <a:pt x="6125741" y="2193693"/>
                </a:lnTo>
                <a:lnTo>
                  <a:pt x="7095356" y="1224078"/>
                </a:lnTo>
                <a:lnTo>
                  <a:pt x="12192000" y="1224078"/>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7" name="Freeform 46"/>
          <p:cNvSpPr/>
          <p:nvPr/>
        </p:nvSpPr>
        <p:spPr>
          <a:xfrm flipV="1">
            <a:off x="0" y="3500785"/>
            <a:ext cx="12192000" cy="2196876"/>
          </a:xfrm>
          <a:custGeom>
            <a:avLst/>
            <a:gdLst>
              <a:gd name="connsiteX0" fmla="*/ 6125741 w 12192000"/>
              <a:gd name="connsiteY0" fmla="*/ 2196876 h 2196876"/>
              <a:gd name="connsiteX1" fmla="*/ 7095356 w 12192000"/>
              <a:gd name="connsiteY1" fmla="*/ 1227261 h 2196876"/>
              <a:gd name="connsiteX2" fmla="*/ 12192000 w 12192000"/>
              <a:gd name="connsiteY2" fmla="*/ 1227261 h 2196876"/>
              <a:gd name="connsiteX3" fmla="*/ 12192000 w 12192000"/>
              <a:gd name="connsiteY3" fmla="*/ 0 h 2196876"/>
              <a:gd name="connsiteX4" fmla="*/ 0 w 12192000"/>
              <a:gd name="connsiteY4" fmla="*/ 0 h 2196876"/>
              <a:gd name="connsiteX5" fmla="*/ 0 w 12192000"/>
              <a:gd name="connsiteY5" fmla="*/ 1227261 h 2196876"/>
              <a:gd name="connsiteX6" fmla="*/ 5156127 w 12192000"/>
              <a:gd name="connsiteY6" fmla="*/ 1227261 h 2196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92000" h="2196876">
                <a:moveTo>
                  <a:pt x="6125741" y="2196876"/>
                </a:moveTo>
                <a:lnTo>
                  <a:pt x="7095356" y="1227261"/>
                </a:lnTo>
                <a:lnTo>
                  <a:pt x="12192000" y="1227261"/>
                </a:lnTo>
                <a:lnTo>
                  <a:pt x="12192000" y="0"/>
                </a:lnTo>
                <a:lnTo>
                  <a:pt x="0" y="0"/>
                </a:lnTo>
                <a:lnTo>
                  <a:pt x="0" y="1227261"/>
                </a:lnTo>
                <a:lnTo>
                  <a:pt x="5156127" y="1227261"/>
                </a:lnTo>
                <a:close/>
              </a:path>
            </a:pathLst>
          </a:cu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5" name="Freeform 9"/>
          <p:cNvSpPr>
            <a:spLocks noChangeAspect="1" noEditPoints="1"/>
          </p:cNvSpPr>
          <p:nvPr/>
        </p:nvSpPr>
        <p:spPr bwMode="auto">
          <a:xfrm>
            <a:off x="10268114" y="4788843"/>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rgbClr val="0967B9"/>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6" name="Freeform 131"/>
          <p:cNvSpPr>
            <a:spLocks noChangeAspect="1" noEditPoints="1"/>
          </p:cNvSpPr>
          <p:nvPr/>
        </p:nvSpPr>
        <p:spPr bwMode="auto">
          <a:xfrm>
            <a:off x="5875108" y="4706317"/>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rgbClr val="239BD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7" name="Group 61"/>
          <p:cNvGrpSpPr>
            <a:grpSpLocks noChangeAspect="1"/>
          </p:cNvGrpSpPr>
          <p:nvPr/>
        </p:nvGrpSpPr>
        <p:grpSpPr>
          <a:xfrm>
            <a:off x="1508935" y="4629059"/>
            <a:ext cx="533053" cy="548640"/>
            <a:chOff x="2700338" y="1350961"/>
            <a:chExt cx="271463" cy="279401"/>
          </a:xfrm>
          <a:solidFill>
            <a:srgbClr val="44D7FB"/>
          </a:solidFill>
        </p:grpSpPr>
        <p:grpSp>
          <p:nvGrpSpPr>
            <p:cNvPr id="18" name="Group 405"/>
            <p:cNvGrpSpPr/>
            <p:nvPr/>
          </p:nvGrpSpPr>
          <p:grpSpPr>
            <a:xfrm>
              <a:off x="2808288" y="1350961"/>
              <a:ext cx="163513" cy="171450"/>
              <a:chOff x="2808288" y="1350961"/>
              <a:chExt cx="163513" cy="171450"/>
            </a:xfrm>
            <a:grpFill/>
          </p:grpSpPr>
          <p:sp>
            <p:nvSpPr>
              <p:cNvPr id="2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3" name="Freeform 159"/>
          <p:cNvSpPr>
            <a:spLocks noChangeAspect="1" noEditPoints="1"/>
          </p:cNvSpPr>
          <p:nvPr/>
        </p:nvSpPr>
        <p:spPr bwMode="auto">
          <a:xfrm>
            <a:off x="3834774" y="4733928"/>
            <a:ext cx="271323" cy="490967"/>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36B8E3"/>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4" name="Group 23"/>
          <p:cNvGrpSpPr>
            <a:grpSpLocks noChangeAspect="1"/>
          </p:cNvGrpSpPr>
          <p:nvPr/>
        </p:nvGrpSpPr>
        <p:grpSpPr>
          <a:xfrm>
            <a:off x="8056688" y="4733928"/>
            <a:ext cx="442510" cy="457200"/>
            <a:chOff x="3775075" y="1663700"/>
            <a:chExt cx="382588" cy="395288"/>
          </a:xfrm>
          <a:solidFill>
            <a:srgbClr val="157EBF"/>
          </a:solidFill>
        </p:grpSpPr>
        <p:sp>
          <p:nvSpPr>
            <p:cNvPr id="25"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3" name="TextBox 32"/>
          <p:cNvSpPr txBox="1"/>
          <p:nvPr/>
        </p:nvSpPr>
        <p:spPr>
          <a:xfrm>
            <a:off x="861061" y="5311072"/>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34" name="TextBox 33"/>
          <p:cNvSpPr txBox="1"/>
          <p:nvPr/>
        </p:nvSpPr>
        <p:spPr>
          <a:xfrm>
            <a:off x="3056035" y="5311072"/>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35" name="TextBox 34"/>
          <p:cNvSpPr txBox="1"/>
          <p:nvPr/>
        </p:nvSpPr>
        <p:spPr>
          <a:xfrm>
            <a:off x="5181600" y="5311072"/>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36" name="TextBox 35"/>
          <p:cNvSpPr txBox="1"/>
          <p:nvPr/>
        </p:nvSpPr>
        <p:spPr>
          <a:xfrm>
            <a:off x="7351608" y="5305347"/>
            <a:ext cx="1828800" cy="369332"/>
          </a:xfrm>
          <a:prstGeom prst="rect">
            <a:avLst/>
          </a:prstGeom>
          <a:noFill/>
        </p:spPr>
        <p:txBody>
          <a:bodyPr wrap="square" rtlCol="0">
            <a:spAutoFit/>
          </a:bodyPr>
          <a:lstStyle/>
          <a:p>
            <a:pPr algn="ctr"/>
            <a:r>
              <a:rPr lang="en-US" dirty="0">
                <a:solidFill>
                  <a:srgbClr val="157EBF"/>
                </a:solidFill>
                <a:latin typeface="Candara" panose="020E0502030303020204" pitchFamily="34" charset="0"/>
              </a:rPr>
              <a:t>LOREM IPSUM</a:t>
            </a:r>
          </a:p>
        </p:txBody>
      </p:sp>
      <p:sp>
        <p:nvSpPr>
          <p:cNvPr id="37" name="TextBox 36"/>
          <p:cNvSpPr txBox="1"/>
          <p:nvPr/>
        </p:nvSpPr>
        <p:spPr>
          <a:xfrm>
            <a:off x="9619404" y="5316836"/>
            <a:ext cx="1828800" cy="369332"/>
          </a:xfrm>
          <a:prstGeom prst="rect">
            <a:avLst/>
          </a:prstGeom>
          <a:noFill/>
        </p:spPr>
        <p:txBody>
          <a:bodyPr wrap="square" rtlCol="0">
            <a:spAutoFit/>
          </a:bodyPr>
          <a:lstStyle/>
          <a:p>
            <a:pPr algn="ctr"/>
            <a:r>
              <a:rPr lang="en-US" b="1" dirty="0">
                <a:solidFill>
                  <a:srgbClr val="0967B9"/>
                </a:solidFill>
                <a:latin typeface="Candara" panose="020E0502030303020204" pitchFamily="34" charset="0"/>
              </a:rPr>
              <a:t>LOREM IPSUM</a:t>
            </a:r>
          </a:p>
        </p:txBody>
      </p:sp>
      <p:sp>
        <p:nvSpPr>
          <p:cNvPr id="38" name="Text Box 10"/>
          <p:cNvSpPr txBox="1">
            <a:spLocks noChangeArrowheads="1"/>
          </p:cNvSpPr>
          <p:nvPr/>
        </p:nvSpPr>
        <p:spPr bwMode="auto">
          <a:xfrm>
            <a:off x="861061" y="5741412"/>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39" name="Text Box 10"/>
          <p:cNvSpPr txBox="1">
            <a:spLocks noChangeArrowheads="1"/>
          </p:cNvSpPr>
          <p:nvPr/>
        </p:nvSpPr>
        <p:spPr bwMode="auto">
          <a:xfrm>
            <a:off x="3056035"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0" name="Text Box 10"/>
          <p:cNvSpPr txBox="1">
            <a:spLocks noChangeArrowheads="1"/>
          </p:cNvSpPr>
          <p:nvPr/>
        </p:nvSpPr>
        <p:spPr bwMode="auto">
          <a:xfrm>
            <a:off x="5200843" y="5736539"/>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1" name="Text Box 10"/>
          <p:cNvSpPr txBox="1">
            <a:spLocks noChangeArrowheads="1"/>
          </p:cNvSpPr>
          <p:nvPr/>
        </p:nvSpPr>
        <p:spPr bwMode="auto">
          <a:xfrm>
            <a:off x="7397512" y="5736538"/>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sp>
        <p:nvSpPr>
          <p:cNvPr id="42" name="Text Box 10"/>
          <p:cNvSpPr txBox="1">
            <a:spLocks noChangeArrowheads="1"/>
          </p:cNvSpPr>
          <p:nvPr/>
        </p:nvSpPr>
        <p:spPr bwMode="auto">
          <a:xfrm>
            <a:off x="9665754" y="5700887"/>
            <a:ext cx="1828800" cy="80021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a:t>
            </a:r>
          </a:p>
        </p:txBody>
      </p:sp>
      <p:pic>
        <p:nvPicPr>
          <p:cNvPr id="43" name="Picture 4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2860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750"/>
                                        <p:tgtEl>
                                          <p:spTgt spid="46"/>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up)">
                                      <p:cBhvr>
                                        <p:cTn id="15" dur="1000"/>
                                        <p:tgtEl>
                                          <p:spTgt spid="12"/>
                                        </p:tgtEl>
                                      </p:cBhvr>
                                    </p:animEffect>
                                  </p:childTnLst>
                                </p:cTn>
                              </p:par>
                            </p:childTnLst>
                          </p:cTn>
                        </p:par>
                        <p:par>
                          <p:cTn id="16" fill="hold">
                            <p:stCondLst>
                              <p:cond delay="2500"/>
                            </p:stCondLst>
                            <p:childTnLst>
                              <p:par>
                                <p:cTn id="17" presetID="42" presetClass="entr" presetSubtype="0"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Effect transition="in" filter="fade">
                                      <p:cBhvr>
                                        <p:cTn id="19" dur="1000"/>
                                        <p:tgtEl>
                                          <p:spTgt spid="47"/>
                                        </p:tgtEl>
                                      </p:cBhvr>
                                    </p:animEffect>
                                    <p:anim calcmode="lin" valueType="num">
                                      <p:cBhvr>
                                        <p:cTn id="20" dur="1000" fill="hold"/>
                                        <p:tgtEl>
                                          <p:spTgt spid="47"/>
                                        </p:tgtEl>
                                        <p:attrNameLst>
                                          <p:attrName>ppt_x</p:attrName>
                                        </p:attrNameLst>
                                      </p:cBhvr>
                                      <p:tavLst>
                                        <p:tav tm="0">
                                          <p:val>
                                            <p:strVal val="#ppt_x"/>
                                          </p:val>
                                        </p:tav>
                                        <p:tav tm="100000">
                                          <p:val>
                                            <p:strVal val="#ppt_x"/>
                                          </p:val>
                                        </p:tav>
                                      </p:tavLst>
                                    </p:anim>
                                    <p:anim calcmode="lin" valueType="num">
                                      <p:cBhvr>
                                        <p:cTn id="21" dur="1000" fill="hold"/>
                                        <p:tgtEl>
                                          <p:spTgt spid="47"/>
                                        </p:tgtEl>
                                        <p:attrNameLst>
                                          <p:attrName>ppt_y</p:attrName>
                                        </p:attrNameLst>
                                      </p:cBhvr>
                                      <p:tavLst>
                                        <p:tav tm="0">
                                          <p:val>
                                            <p:strVal val="#ppt_y+.1"/>
                                          </p:val>
                                        </p:tav>
                                        <p:tav tm="100000">
                                          <p:val>
                                            <p:strVal val="#ppt_y"/>
                                          </p:val>
                                        </p:tav>
                                      </p:tavLst>
                                    </p:anim>
                                  </p:childTnLst>
                                </p:cTn>
                              </p:par>
                            </p:childTnLst>
                          </p:cTn>
                        </p:par>
                        <p:par>
                          <p:cTn id="22" fill="hold">
                            <p:stCondLst>
                              <p:cond delay="3500"/>
                            </p:stCondLst>
                            <p:childTnLst>
                              <p:par>
                                <p:cTn id="23" presetID="23" presetClass="entr" presetSubtype="528"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 calcmode="lin" valueType="num">
                                      <p:cBhvr>
                                        <p:cTn id="25" dur="500" fill="hold"/>
                                        <p:tgtEl>
                                          <p:spTgt spid="17"/>
                                        </p:tgtEl>
                                        <p:attrNameLst>
                                          <p:attrName>ppt_w</p:attrName>
                                        </p:attrNameLst>
                                      </p:cBhvr>
                                      <p:tavLst>
                                        <p:tav tm="0">
                                          <p:val>
                                            <p:fltVal val="0"/>
                                          </p:val>
                                        </p:tav>
                                        <p:tav tm="100000">
                                          <p:val>
                                            <p:strVal val="#ppt_w"/>
                                          </p:val>
                                        </p:tav>
                                      </p:tavLst>
                                    </p:anim>
                                    <p:anim calcmode="lin" valueType="num">
                                      <p:cBhvr>
                                        <p:cTn id="26" dur="500" fill="hold"/>
                                        <p:tgtEl>
                                          <p:spTgt spid="17"/>
                                        </p:tgtEl>
                                        <p:attrNameLst>
                                          <p:attrName>ppt_h</p:attrName>
                                        </p:attrNameLst>
                                      </p:cBhvr>
                                      <p:tavLst>
                                        <p:tav tm="0">
                                          <p:val>
                                            <p:fltVal val="0"/>
                                          </p:val>
                                        </p:tav>
                                        <p:tav tm="100000">
                                          <p:val>
                                            <p:strVal val="#ppt_h"/>
                                          </p:val>
                                        </p:tav>
                                      </p:tavLst>
                                    </p:anim>
                                    <p:anim calcmode="lin" valueType="num">
                                      <p:cBhvr>
                                        <p:cTn id="27" dur="500" fill="hold"/>
                                        <p:tgtEl>
                                          <p:spTgt spid="17"/>
                                        </p:tgtEl>
                                        <p:attrNameLst>
                                          <p:attrName>ppt_x</p:attrName>
                                        </p:attrNameLst>
                                      </p:cBhvr>
                                      <p:tavLst>
                                        <p:tav tm="0">
                                          <p:val>
                                            <p:fltVal val="0.5"/>
                                          </p:val>
                                        </p:tav>
                                        <p:tav tm="100000">
                                          <p:val>
                                            <p:strVal val="#ppt_x"/>
                                          </p:val>
                                        </p:tav>
                                      </p:tavLst>
                                    </p:anim>
                                    <p:anim calcmode="lin" valueType="num">
                                      <p:cBhvr>
                                        <p:cTn id="28" dur="500" fill="hold"/>
                                        <p:tgtEl>
                                          <p:spTgt spid="17"/>
                                        </p:tgtEl>
                                        <p:attrNameLst>
                                          <p:attrName>ppt_y</p:attrName>
                                        </p:attrNameLst>
                                      </p:cBhvr>
                                      <p:tavLst>
                                        <p:tav tm="0">
                                          <p:val>
                                            <p:fltVal val="0.5"/>
                                          </p:val>
                                        </p:tav>
                                        <p:tav tm="100000">
                                          <p:val>
                                            <p:strVal val="#ppt_y"/>
                                          </p:val>
                                        </p:tav>
                                      </p:tavLst>
                                    </p:anim>
                                  </p:childTnLst>
                                </p:cTn>
                              </p:par>
                              <p:par>
                                <p:cTn id="29" presetID="23" presetClass="entr" presetSubtype="528" fill="hold" grpId="0" nodeType="withEffect">
                                  <p:stCondLst>
                                    <p:cond delay="0"/>
                                  </p:stCondLst>
                                  <p:childTnLst>
                                    <p:set>
                                      <p:cBhvr>
                                        <p:cTn id="30" dur="1" fill="hold">
                                          <p:stCondLst>
                                            <p:cond delay="0"/>
                                          </p:stCondLst>
                                        </p:cTn>
                                        <p:tgtEl>
                                          <p:spTgt spid="33"/>
                                        </p:tgtEl>
                                        <p:attrNameLst>
                                          <p:attrName>style.visibility</p:attrName>
                                        </p:attrNameLst>
                                      </p:cBhvr>
                                      <p:to>
                                        <p:strVal val="visible"/>
                                      </p:to>
                                    </p:set>
                                    <p:anim calcmode="lin" valueType="num">
                                      <p:cBhvr>
                                        <p:cTn id="31" dur="500" fill="hold"/>
                                        <p:tgtEl>
                                          <p:spTgt spid="33"/>
                                        </p:tgtEl>
                                        <p:attrNameLst>
                                          <p:attrName>ppt_w</p:attrName>
                                        </p:attrNameLst>
                                      </p:cBhvr>
                                      <p:tavLst>
                                        <p:tav tm="0">
                                          <p:val>
                                            <p:fltVal val="0"/>
                                          </p:val>
                                        </p:tav>
                                        <p:tav tm="100000">
                                          <p:val>
                                            <p:strVal val="#ppt_w"/>
                                          </p:val>
                                        </p:tav>
                                      </p:tavLst>
                                    </p:anim>
                                    <p:anim calcmode="lin" valueType="num">
                                      <p:cBhvr>
                                        <p:cTn id="32" dur="500" fill="hold"/>
                                        <p:tgtEl>
                                          <p:spTgt spid="33"/>
                                        </p:tgtEl>
                                        <p:attrNameLst>
                                          <p:attrName>ppt_h</p:attrName>
                                        </p:attrNameLst>
                                      </p:cBhvr>
                                      <p:tavLst>
                                        <p:tav tm="0">
                                          <p:val>
                                            <p:fltVal val="0"/>
                                          </p:val>
                                        </p:tav>
                                        <p:tav tm="100000">
                                          <p:val>
                                            <p:strVal val="#ppt_h"/>
                                          </p:val>
                                        </p:tav>
                                      </p:tavLst>
                                    </p:anim>
                                    <p:anim calcmode="lin" valueType="num">
                                      <p:cBhvr>
                                        <p:cTn id="33" dur="500" fill="hold"/>
                                        <p:tgtEl>
                                          <p:spTgt spid="33"/>
                                        </p:tgtEl>
                                        <p:attrNameLst>
                                          <p:attrName>ppt_x</p:attrName>
                                        </p:attrNameLst>
                                      </p:cBhvr>
                                      <p:tavLst>
                                        <p:tav tm="0">
                                          <p:val>
                                            <p:fltVal val="0.5"/>
                                          </p:val>
                                        </p:tav>
                                        <p:tav tm="100000">
                                          <p:val>
                                            <p:strVal val="#ppt_x"/>
                                          </p:val>
                                        </p:tav>
                                      </p:tavLst>
                                    </p:anim>
                                    <p:anim calcmode="lin" valueType="num">
                                      <p:cBhvr>
                                        <p:cTn id="34" dur="500" fill="hold"/>
                                        <p:tgtEl>
                                          <p:spTgt spid="33"/>
                                        </p:tgtEl>
                                        <p:attrNameLst>
                                          <p:attrName>ppt_y</p:attrName>
                                        </p:attrNameLst>
                                      </p:cBhvr>
                                      <p:tavLst>
                                        <p:tav tm="0">
                                          <p:val>
                                            <p:fltVal val="0.5"/>
                                          </p:val>
                                        </p:tav>
                                        <p:tav tm="100000">
                                          <p:val>
                                            <p:strVal val="#ppt_y"/>
                                          </p:val>
                                        </p:tav>
                                      </p:tavLst>
                                    </p:anim>
                                  </p:childTnLst>
                                </p:cTn>
                              </p:par>
                            </p:childTnLst>
                          </p:cTn>
                        </p:par>
                        <p:par>
                          <p:cTn id="35" fill="hold">
                            <p:stCondLst>
                              <p:cond delay="4000"/>
                            </p:stCondLst>
                            <p:childTnLst>
                              <p:par>
                                <p:cTn id="36" presetID="23" presetClass="entr" presetSubtype="528" fill="hold" grpId="0" nodeType="afterEffect">
                                  <p:stCondLst>
                                    <p:cond delay="0"/>
                                  </p:stCondLst>
                                  <p:childTnLst>
                                    <p:set>
                                      <p:cBhvr>
                                        <p:cTn id="37" dur="1" fill="hold">
                                          <p:stCondLst>
                                            <p:cond delay="0"/>
                                          </p:stCondLst>
                                        </p:cTn>
                                        <p:tgtEl>
                                          <p:spTgt spid="38"/>
                                        </p:tgtEl>
                                        <p:attrNameLst>
                                          <p:attrName>style.visibility</p:attrName>
                                        </p:attrNameLst>
                                      </p:cBhvr>
                                      <p:to>
                                        <p:strVal val="visible"/>
                                      </p:to>
                                    </p:set>
                                    <p:anim calcmode="lin" valueType="num">
                                      <p:cBhvr>
                                        <p:cTn id="38" dur="500" fill="hold"/>
                                        <p:tgtEl>
                                          <p:spTgt spid="38"/>
                                        </p:tgtEl>
                                        <p:attrNameLst>
                                          <p:attrName>ppt_w</p:attrName>
                                        </p:attrNameLst>
                                      </p:cBhvr>
                                      <p:tavLst>
                                        <p:tav tm="0">
                                          <p:val>
                                            <p:fltVal val="0"/>
                                          </p:val>
                                        </p:tav>
                                        <p:tav tm="100000">
                                          <p:val>
                                            <p:strVal val="#ppt_w"/>
                                          </p:val>
                                        </p:tav>
                                      </p:tavLst>
                                    </p:anim>
                                    <p:anim calcmode="lin" valueType="num">
                                      <p:cBhvr>
                                        <p:cTn id="39" dur="500" fill="hold"/>
                                        <p:tgtEl>
                                          <p:spTgt spid="38"/>
                                        </p:tgtEl>
                                        <p:attrNameLst>
                                          <p:attrName>ppt_h</p:attrName>
                                        </p:attrNameLst>
                                      </p:cBhvr>
                                      <p:tavLst>
                                        <p:tav tm="0">
                                          <p:val>
                                            <p:fltVal val="0"/>
                                          </p:val>
                                        </p:tav>
                                        <p:tav tm="100000">
                                          <p:val>
                                            <p:strVal val="#ppt_h"/>
                                          </p:val>
                                        </p:tav>
                                      </p:tavLst>
                                    </p:anim>
                                    <p:anim calcmode="lin" valueType="num">
                                      <p:cBhvr>
                                        <p:cTn id="40" dur="500" fill="hold"/>
                                        <p:tgtEl>
                                          <p:spTgt spid="38"/>
                                        </p:tgtEl>
                                        <p:attrNameLst>
                                          <p:attrName>ppt_x</p:attrName>
                                        </p:attrNameLst>
                                      </p:cBhvr>
                                      <p:tavLst>
                                        <p:tav tm="0">
                                          <p:val>
                                            <p:fltVal val="0.5"/>
                                          </p:val>
                                        </p:tav>
                                        <p:tav tm="100000">
                                          <p:val>
                                            <p:strVal val="#ppt_x"/>
                                          </p:val>
                                        </p:tav>
                                      </p:tavLst>
                                    </p:anim>
                                    <p:anim calcmode="lin" valueType="num">
                                      <p:cBhvr>
                                        <p:cTn id="41" dur="500" fill="hold"/>
                                        <p:tgtEl>
                                          <p:spTgt spid="38"/>
                                        </p:tgtEl>
                                        <p:attrNameLst>
                                          <p:attrName>ppt_y</p:attrName>
                                        </p:attrNameLst>
                                      </p:cBhvr>
                                      <p:tavLst>
                                        <p:tav tm="0">
                                          <p:val>
                                            <p:fltVal val="0.5"/>
                                          </p:val>
                                        </p:tav>
                                        <p:tav tm="100000">
                                          <p:val>
                                            <p:strVal val="#ppt_y"/>
                                          </p:val>
                                        </p:tav>
                                      </p:tavLst>
                                    </p:anim>
                                  </p:childTnLst>
                                </p:cTn>
                              </p:par>
                            </p:childTnLst>
                          </p:cTn>
                        </p:par>
                        <p:par>
                          <p:cTn id="42" fill="hold">
                            <p:stCondLst>
                              <p:cond delay="4500"/>
                            </p:stCondLst>
                            <p:childTnLst>
                              <p:par>
                                <p:cTn id="43" presetID="23" presetClass="entr" presetSubtype="528" fill="hold" grpId="0" nodeType="afterEffect">
                                  <p:stCondLst>
                                    <p:cond delay="0"/>
                                  </p:stCondLst>
                                  <p:childTnLst>
                                    <p:set>
                                      <p:cBhvr>
                                        <p:cTn id="44" dur="1" fill="hold">
                                          <p:stCondLst>
                                            <p:cond delay="0"/>
                                          </p:stCondLst>
                                        </p:cTn>
                                        <p:tgtEl>
                                          <p:spTgt spid="23"/>
                                        </p:tgtEl>
                                        <p:attrNameLst>
                                          <p:attrName>style.visibility</p:attrName>
                                        </p:attrNameLst>
                                      </p:cBhvr>
                                      <p:to>
                                        <p:strVal val="visible"/>
                                      </p:to>
                                    </p:set>
                                    <p:anim calcmode="lin" valueType="num">
                                      <p:cBhvr>
                                        <p:cTn id="45" dur="500" fill="hold"/>
                                        <p:tgtEl>
                                          <p:spTgt spid="23"/>
                                        </p:tgtEl>
                                        <p:attrNameLst>
                                          <p:attrName>ppt_w</p:attrName>
                                        </p:attrNameLst>
                                      </p:cBhvr>
                                      <p:tavLst>
                                        <p:tav tm="0">
                                          <p:val>
                                            <p:fltVal val="0"/>
                                          </p:val>
                                        </p:tav>
                                        <p:tav tm="100000">
                                          <p:val>
                                            <p:strVal val="#ppt_w"/>
                                          </p:val>
                                        </p:tav>
                                      </p:tavLst>
                                    </p:anim>
                                    <p:anim calcmode="lin" valueType="num">
                                      <p:cBhvr>
                                        <p:cTn id="46" dur="500" fill="hold"/>
                                        <p:tgtEl>
                                          <p:spTgt spid="23"/>
                                        </p:tgtEl>
                                        <p:attrNameLst>
                                          <p:attrName>ppt_h</p:attrName>
                                        </p:attrNameLst>
                                      </p:cBhvr>
                                      <p:tavLst>
                                        <p:tav tm="0">
                                          <p:val>
                                            <p:fltVal val="0"/>
                                          </p:val>
                                        </p:tav>
                                        <p:tav tm="100000">
                                          <p:val>
                                            <p:strVal val="#ppt_h"/>
                                          </p:val>
                                        </p:tav>
                                      </p:tavLst>
                                    </p:anim>
                                    <p:anim calcmode="lin" valueType="num">
                                      <p:cBhvr>
                                        <p:cTn id="47" dur="500" fill="hold"/>
                                        <p:tgtEl>
                                          <p:spTgt spid="23"/>
                                        </p:tgtEl>
                                        <p:attrNameLst>
                                          <p:attrName>ppt_x</p:attrName>
                                        </p:attrNameLst>
                                      </p:cBhvr>
                                      <p:tavLst>
                                        <p:tav tm="0">
                                          <p:val>
                                            <p:fltVal val="0.5"/>
                                          </p:val>
                                        </p:tav>
                                        <p:tav tm="100000">
                                          <p:val>
                                            <p:strVal val="#ppt_x"/>
                                          </p:val>
                                        </p:tav>
                                      </p:tavLst>
                                    </p:anim>
                                    <p:anim calcmode="lin" valueType="num">
                                      <p:cBhvr>
                                        <p:cTn id="48" dur="500" fill="hold"/>
                                        <p:tgtEl>
                                          <p:spTgt spid="23"/>
                                        </p:tgtEl>
                                        <p:attrNameLst>
                                          <p:attrName>ppt_y</p:attrName>
                                        </p:attrNameLst>
                                      </p:cBhvr>
                                      <p:tavLst>
                                        <p:tav tm="0">
                                          <p:val>
                                            <p:fltVal val="0.5"/>
                                          </p:val>
                                        </p:tav>
                                        <p:tav tm="100000">
                                          <p:val>
                                            <p:strVal val="#ppt_y"/>
                                          </p:val>
                                        </p:tav>
                                      </p:tavLst>
                                    </p:anim>
                                  </p:childTnLst>
                                </p:cTn>
                              </p:par>
                              <p:par>
                                <p:cTn id="49" presetID="23" presetClass="entr" presetSubtype="528" fill="hold" grpId="0" nodeType="with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 calcmode="lin" valueType="num">
                                      <p:cBhvr>
                                        <p:cTn id="53" dur="500" fill="hold"/>
                                        <p:tgtEl>
                                          <p:spTgt spid="34"/>
                                        </p:tgtEl>
                                        <p:attrNameLst>
                                          <p:attrName>ppt_x</p:attrName>
                                        </p:attrNameLst>
                                      </p:cBhvr>
                                      <p:tavLst>
                                        <p:tav tm="0">
                                          <p:val>
                                            <p:fltVal val="0.5"/>
                                          </p:val>
                                        </p:tav>
                                        <p:tav tm="100000">
                                          <p:val>
                                            <p:strVal val="#ppt_x"/>
                                          </p:val>
                                        </p:tav>
                                      </p:tavLst>
                                    </p:anim>
                                    <p:anim calcmode="lin" valueType="num">
                                      <p:cBhvr>
                                        <p:cTn id="54" dur="500" fill="hold"/>
                                        <p:tgtEl>
                                          <p:spTgt spid="34"/>
                                        </p:tgtEl>
                                        <p:attrNameLst>
                                          <p:attrName>ppt_y</p:attrName>
                                        </p:attrNameLst>
                                      </p:cBhvr>
                                      <p:tavLst>
                                        <p:tav tm="0">
                                          <p:val>
                                            <p:fltVal val="0.5"/>
                                          </p:val>
                                        </p:tav>
                                        <p:tav tm="100000">
                                          <p:val>
                                            <p:strVal val="#ppt_y"/>
                                          </p:val>
                                        </p:tav>
                                      </p:tavLst>
                                    </p:anim>
                                  </p:childTnLst>
                                </p:cTn>
                              </p:par>
                            </p:childTnLst>
                          </p:cTn>
                        </p:par>
                        <p:par>
                          <p:cTn id="55" fill="hold">
                            <p:stCondLst>
                              <p:cond delay="5000"/>
                            </p:stCondLst>
                            <p:childTnLst>
                              <p:par>
                                <p:cTn id="56" presetID="23" presetClass="entr" presetSubtype="528"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p:cTn id="58" dur="500" fill="hold"/>
                                        <p:tgtEl>
                                          <p:spTgt spid="39"/>
                                        </p:tgtEl>
                                        <p:attrNameLst>
                                          <p:attrName>ppt_w</p:attrName>
                                        </p:attrNameLst>
                                      </p:cBhvr>
                                      <p:tavLst>
                                        <p:tav tm="0">
                                          <p:val>
                                            <p:fltVal val="0"/>
                                          </p:val>
                                        </p:tav>
                                        <p:tav tm="100000">
                                          <p:val>
                                            <p:strVal val="#ppt_w"/>
                                          </p:val>
                                        </p:tav>
                                      </p:tavLst>
                                    </p:anim>
                                    <p:anim calcmode="lin" valueType="num">
                                      <p:cBhvr>
                                        <p:cTn id="59" dur="500" fill="hold"/>
                                        <p:tgtEl>
                                          <p:spTgt spid="39"/>
                                        </p:tgtEl>
                                        <p:attrNameLst>
                                          <p:attrName>ppt_h</p:attrName>
                                        </p:attrNameLst>
                                      </p:cBhvr>
                                      <p:tavLst>
                                        <p:tav tm="0">
                                          <p:val>
                                            <p:fltVal val="0"/>
                                          </p:val>
                                        </p:tav>
                                        <p:tav tm="100000">
                                          <p:val>
                                            <p:strVal val="#ppt_h"/>
                                          </p:val>
                                        </p:tav>
                                      </p:tavLst>
                                    </p:anim>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5500"/>
                            </p:stCondLst>
                            <p:childTnLst>
                              <p:par>
                                <p:cTn id="63" presetID="23" presetClass="entr" presetSubtype="528" fill="hold" grpId="0" nodeType="after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p:cTn id="65" dur="500" fill="hold"/>
                                        <p:tgtEl>
                                          <p:spTgt spid="16"/>
                                        </p:tgtEl>
                                        <p:attrNameLst>
                                          <p:attrName>ppt_w</p:attrName>
                                        </p:attrNameLst>
                                      </p:cBhvr>
                                      <p:tavLst>
                                        <p:tav tm="0">
                                          <p:val>
                                            <p:fltVal val="0"/>
                                          </p:val>
                                        </p:tav>
                                        <p:tav tm="100000">
                                          <p:val>
                                            <p:strVal val="#ppt_w"/>
                                          </p:val>
                                        </p:tav>
                                      </p:tavLst>
                                    </p:anim>
                                    <p:anim calcmode="lin" valueType="num">
                                      <p:cBhvr>
                                        <p:cTn id="66" dur="500" fill="hold"/>
                                        <p:tgtEl>
                                          <p:spTgt spid="16"/>
                                        </p:tgtEl>
                                        <p:attrNameLst>
                                          <p:attrName>ppt_h</p:attrName>
                                        </p:attrNameLst>
                                      </p:cBhvr>
                                      <p:tavLst>
                                        <p:tav tm="0">
                                          <p:val>
                                            <p:fltVal val="0"/>
                                          </p:val>
                                        </p:tav>
                                        <p:tav tm="100000">
                                          <p:val>
                                            <p:strVal val="#ppt_h"/>
                                          </p:val>
                                        </p:tav>
                                      </p:tavLst>
                                    </p:anim>
                                    <p:anim calcmode="lin" valueType="num">
                                      <p:cBhvr>
                                        <p:cTn id="67" dur="500" fill="hold"/>
                                        <p:tgtEl>
                                          <p:spTgt spid="16"/>
                                        </p:tgtEl>
                                        <p:attrNameLst>
                                          <p:attrName>ppt_x</p:attrName>
                                        </p:attrNameLst>
                                      </p:cBhvr>
                                      <p:tavLst>
                                        <p:tav tm="0">
                                          <p:val>
                                            <p:fltVal val="0.5"/>
                                          </p:val>
                                        </p:tav>
                                        <p:tav tm="100000">
                                          <p:val>
                                            <p:strVal val="#ppt_x"/>
                                          </p:val>
                                        </p:tav>
                                      </p:tavLst>
                                    </p:anim>
                                    <p:anim calcmode="lin" valueType="num">
                                      <p:cBhvr>
                                        <p:cTn id="68" dur="500" fill="hold"/>
                                        <p:tgtEl>
                                          <p:spTgt spid="16"/>
                                        </p:tgtEl>
                                        <p:attrNameLst>
                                          <p:attrName>ppt_y</p:attrName>
                                        </p:attrNameLst>
                                      </p:cBhvr>
                                      <p:tavLst>
                                        <p:tav tm="0">
                                          <p:val>
                                            <p:fltVal val="0.5"/>
                                          </p:val>
                                        </p:tav>
                                        <p:tav tm="100000">
                                          <p:val>
                                            <p:strVal val="#ppt_y"/>
                                          </p:val>
                                        </p:tav>
                                      </p:tavLst>
                                    </p:anim>
                                  </p:childTnLst>
                                </p:cTn>
                              </p:par>
                              <p:par>
                                <p:cTn id="69" presetID="23" presetClass="entr" presetSubtype="528" fill="hold" grpId="0" nodeType="with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p:cTn id="71" dur="500" fill="hold"/>
                                        <p:tgtEl>
                                          <p:spTgt spid="35"/>
                                        </p:tgtEl>
                                        <p:attrNameLst>
                                          <p:attrName>ppt_w</p:attrName>
                                        </p:attrNameLst>
                                      </p:cBhvr>
                                      <p:tavLst>
                                        <p:tav tm="0">
                                          <p:val>
                                            <p:fltVal val="0"/>
                                          </p:val>
                                        </p:tav>
                                        <p:tav tm="100000">
                                          <p:val>
                                            <p:strVal val="#ppt_w"/>
                                          </p:val>
                                        </p:tav>
                                      </p:tavLst>
                                    </p:anim>
                                    <p:anim calcmode="lin" valueType="num">
                                      <p:cBhvr>
                                        <p:cTn id="72" dur="500" fill="hold"/>
                                        <p:tgtEl>
                                          <p:spTgt spid="35"/>
                                        </p:tgtEl>
                                        <p:attrNameLst>
                                          <p:attrName>ppt_h</p:attrName>
                                        </p:attrNameLst>
                                      </p:cBhvr>
                                      <p:tavLst>
                                        <p:tav tm="0">
                                          <p:val>
                                            <p:fltVal val="0"/>
                                          </p:val>
                                        </p:tav>
                                        <p:tav tm="100000">
                                          <p:val>
                                            <p:strVal val="#ppt_h"/>
                                          </p:val>
                                        </p:tav>
                                      </p:tavLst>
                                    </p:anim>
                                    <p:anim calcmode="lin" valueType="num">
                                      <p:cBhvr>
                                        <p:cTn id="73" dur="500" fill="hold"/>
                                        <p:tgtEl>
                                          <p:spTgt spid="35"/>
                                        </p:tgtEl>
                                        <p:attrNameLst>
                                          <p:attrName>ppt_x</p:attrName>
                                        </p:attrNameLst>
                                      </p:cBhvr>
                                      <p:tavLst>
                                        <p:tav tm="0">
                                          <p:val>
                                            <p:fltVal val="0.5"/>
                                          </p:val>
                                        </p:tav>
                                        <p:tav tm="100000">
                                          <p:val>
                                            <p:strVal val="#ppt_x"/>
                                          </p:val>
                                        </p:tav>
                                      </p:tavLst>
                                    </p:anim>
                                    <p:anim calcmode="lin" valueType="num">
                                      <p:cBhvr>
                                        <p:cTn id="74" dur="500" fill="hold"/>
                                        <p:tgtEl>
                                          <p:spTgt spid="35"/>
                                        </p:tgtEl>
                                        <p:attrNameLst>
                                          <p:attrName>ppt_y</p:attrName>
                                        </p:attrNameLst>
                                      </p:cBhvr>
                                      <p:tavLst>
                                        <p:tav tm="0">
                                          <p:val>
                                            <p:fltVal val="0.5"/>
                                          </p:val>
                                        </p:tav>
                                        <p:tav tm="100000">
                                          <p:val>
                                            <p:strVal val="#ppt_y"/>
                                          </p:val>
                                        </p:tav>
                                      </p:tavLst>
                                    </p:anim>
                                  </p:childTnLst>
                                </p:cTn>
                              </p:par>
                            </p:childTnLst>
                          </p:cTn>
                        </p:par>
                        <p:par>
                          <p:cTn id="75" fill="hold">
                            <p:stCondLst>
                              <p:cond delay="6000"/>
                            </p:stCondLst>
                            <p:childTnLst>
                              <p:par>
                                <p:cTn id="76" presetID="23" presetClass="entr" presetSubtype="528" fill="hold" grpId="0" nodeType="afterEffect">
                                  <p:stCondLst>
                                    <p:cond delay="0"/>
                                  </p:stCondLst>
                                  <p:childTnLst>
                                    <p:set>
                                      <p:cBhvr>
                                        <p:cTn id="77" dur="1" fill="hold">
                                          <p:stCondLst>
                                            <p:cond delay="0"/>
                                          </p:stCondLst>
                                        </p:cTn>
                                        <p:tgtEl>
                                          <p:spTgt spid="40"/>
                                        </p:tgtEl>
                                        <p:attrNameLst>
                                          <p:attrName>style.visibility</p:attrName>
                                        </p:attrNameLst>
                                      </p:cBhvr>
                                      <p:to>
                                        <p:strVal val="visible"/>
                                      </p:to>
                                    </p:set>
                                    <p:anim calcmode="lin" valueType="num">
                                      <p:cBhvr>
                                        <p:cTn id="78" dur="500" fill="hold"/>
                                        <p:tgtEl>
                                          <p:spTgt spid="40"/>
                                        </p:tgtEl>
                                        <p:attrNameLst>
                                          <p:attrName>ppt_w</p:attrName>
                                        </p:attrNameLst>
                                      </p:cBhvr>
                                      <p:tavLst>
                                        <p:tav tm="0">
                                          <p:val>
                                            <p:fltVal val="0"/>
                                          </p:val>
                                        </p:tav>
                                        <p:tav tm="100000">
                                          <p:val>
                                            <p:strVal val="#ppt_w"/>
                                          </p:val>
                                        </p:tav>
                                      </p:tavLst>
                                    </p:anim>
                                    <p:anim calcmode="lin" valueType="num">
                                      <p:cBhvr>
                                        <p:cTn id="79" dur="500" fill="hold"/>
                                        <p:tgtEl>
                                          <p:spTgt spid="40"/>
                                        </p:tgtEl>
                                        <p:attrNameLst>
                                          <p:attrName>ppt_h</p:attrName>
                                        </p:attrNameLst>
                                      </p:cBhvr>
                                      <p:tavLst>
                                        <p:tav tm="0">
                                          <p:val>
                                            <p:fltVal val="0"/>
                                          </p:val>
                                        </p:tav>
                                        <p:tav tm="100000">
                                          <p:val>
                                            <p:strVal val="#ppt_h"/>
                                          </p:val>
                                        </p:tav>
                                      </p:tavLst>
                                    </p:anim>
                                    <p:anim calcmode="lin" valueType="num">
                                      <p:cBhvr>
                                        <p:cTn id="80" dur="500" fill="hold"/>
                                        <p:tgtEl>
                                          <p:spTgt spid="40"/>
                                        </p:tgtEl>
                                        <p:attrNameLst>
                                          <p:attrName>ppt_x</p:attrName>
                                        </p:attrNameLst>
                                      </p:cBhvr>
                                      <p:tavLst>
                                        <p:tav tm="0">
                                          <p:val>
                                            <p:fltVal val="0.5"/>
                                          </p:val>
                                        </p:tav>
                                        <p:tav tm="100000">
                                          <p:val>
                                            <p:strVal val="#ppt_x"/>
                                          </p:val>
                                        </p:tav>
                                      </p:tavLst>
                                    </p:anim>
                                    <p:anim calcmode="lin" valueType="num">
                                      <p:cBhvr>
                                        <p:cTn id="81" dur="500" fill="hold"/>
                                        <p:tgtEl>
                                          <p:spTgt spid="40"/>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3" presetClass="entr" presetSubtype="528" fill="hold" nodeType="after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p:cTn id="85" dur="500" fill="hold"/>
                                        <p:tgtEl>
                                          <p:spTgt spid="24"/>
                                        </p:tgtEl>
                                        <p:attrNameLst>
                                          <p:attrName>ppt_w</p:attrName>
                                        </p:attrNameLst>
                                      </p:cBhvr>
                                      <p:tavLst>
                                        <p:tav tm="0">
                                          <p:val>
                                            <p:fltVal val="0"/>
                                          </p:val>
                                        </p:tav>
                                        <p:tav tm="100000">
                                          <p:val>
                                            <p:strVal val="#ppt_w"/>
                                          </p:val>
                                        </p:tav>
                                      </p:tavLst>
                                    </p:anim>
                                    <p:anim calcmode="lin" valueType="num">
                                      <p:cBhvr>
                                        <p:cTn id="86" dur="500" fill="hold"/>
                                        <p:tgtEl>
                                          <p:spTgt spid="24"/>
                                        </p:tgtEl>
                                        <p:attrNameLst>
                                          <p:attrName>ppt_h</p:attrName>
                                        </p:attrNameLst>
                                      </p:cBhvr>
                                      <p:tavLst>
                                        <p:tav tm="0">
                                          <p:val>
                                            <p:fltVal val="0"/>
                                          </p:val>
                                        </p:tav>
                                        <p:tav tm="100000">
                                          <p:val>
                                            <p:strVal val="#ppt_h"/>
                                          </p:val>
                                        </p:tav>
                                      </p:tavLst>
                                    </p:anim>
                                    <p:anim calcmode="lin" valueType="num">
                                      <p:cBhvr>
                                        <p:cTn id="87" dur="500" fill="hold"/>
                                        <p:tgtEl>
                                          <p:spTgt spid="24"/>
                                        </p:tgtEl>
                                        <p:attrNameLst>
                                          <p:attrName>ppt_x</p:attrName>
                                        </p:attrNameLst>
                                      </p:cBhvr>
                                      <p:tavLst>
                                        <p:tav tm="0">
                                          <p:val>
                                            <p:fltVal val="0.5"/>
                                          </p:val>
                                        </p:tav>
                                        <p:tav tm="100000">
                                          <p:val>
                                            <p:strVal val="#ppt_x"/>
                                          </p:val>
                                        </p:tav>
                                      </p:tavLst>
                                    </p:anim>
                                    <p:anim calcmode="lin" valueType="num">
                                      <p:cBhvr>
                                        <p:cTn id="88" dur="500" fill="hold"/>
                                        <p:tgtEl>
                                          <p:spTgt spid="24"/>
                                        </p:tgtEl>
                                        <p:attrNameLst>
                                          <p:attrName>ppt_y</p:attrName>
                                        </p:attrNameLst>
                                      </p:cBhvr>
                                      <p:tavLst>
                                        <p:tav tm="0">
                                          <p:val>
                                            <p:fltVal val="0.5"/>
                                          </p:val>
                                        </p:tav>
                                        <p:tav tm="100000">
                                          <p:val>
                                            <p:strVal val="#ppt_y"/>
                                          </p:val>
                                        </p:tav>
                                      </p:tavLst>
                                    </p:anim>
                                  </p:childTnLst>
                                </p:cTn>
                              </p:par>
                              <p:par>
                                <p:cTn id="89" presetID="23" presetClass="entr" presetSubtype="528" fill="hold" grpId="0" nodeType="withEffect">
                                  <p:stCondLst>
                                    <p:cond delay="0"/>
                                  </p:stCondLst>
                                  <p:childTnLst>
                                    <p:set>
                                      <p:cBhvr>
                                        <p:cTn id="90" dur="1" fill="hold">
                                          <p:stCondLst>
                                            <p:cond delay="0"/>
                                          </p:stCondLst>
                                        </p:cTn>
                                        <p:tgtEl>
                                          <p:spTgt spid="36"/>
                                        </p:tgtEl>
                                        <p:attrNameLst>
                                          <p:attrName>style.visibility</p:attrName>
                                        </p:attrNameLst>
                                      </p:cBhvr>
                                      <p:to>
                                        <p:strVal val="visible"/>
                                      </p:to>
                                    </p:set>
                                    <p:anim calcmode="lin" valueType="num">
                                      <p:cBhvr>
                                        <p:cTn id="91" dur="500" fill="hold"/>
                                        <p:tgtEl>
                                          <p:spTgt spid="36"/>
                                        </p:tgtEl>
                                        <p:attrNameLst>
                                          <p:attrName>ppt_w</p:attrName>
                                        </p:attrNameLst>
                                      </p:cBhvr>
                                      <p:tavLst>
                                        <p:tav tm="0">
                                          <p:val>
                                            <p:fltVal val="0"/>
                                          </p:val>
                                        </p:tav>
                                        <p:tav tm="100000">
                                          <p:val>
                                            <p:strVal val="#ppt_w"/>
                                          </p:val>
                                        </p:tav>
                                      </p:tavLst>
                                    </p:anim>
                                    <p:anim calcmode="lin" valueType="num">
                                      <p:cBhvr>
                                        <p:cTn id="92" dur="500" fill="hold"/>
                                        <p:tgtEl>
                                          <p:spTgt spid="36"/>
                                        </p:tgtEl>
                                        <p:attrNameLst>
                                          <p:attrName>ppt_h</p:attrName>
                                        </p:attrNameLst>
                                      </p:cBhvr>
                                      <p:tavLst>
                                        <p:tav tm="0">
                                          <p:val>
                                            <p:fltVal val="0"/>
                                          </p:val>
                                        </p:tav>
                                        <p:tav tm="100000">
                                          <p:val>
                                            <p:strVal val="#ppt_h"/>
                                          </p:val>
                                        </p:tav>
                                      </p:tavLst>
                                    </p:anim>
                                    <p:anim calcmode="lin" valueType="num">
                                      <p:cBhvr>
                                        <p:cTn id="93" dur="500" fill="hold"/>
                                        <p:tgtEl>
                                          <p:spTgt spid="36"/>
                                        </p:tgtEl>
                                        <p:attrNameLst>
                                          <p:attrName>ppt_x</p:attrName>
                                        </p:attrNameLst>
                                      </p:cBhvr>
                                      <p:tavLst>
                                        <p:tav tm="0">
                                          <p:val>
                                            <p:fltVal val="0.5"/>
                                          </p:val>
                                        </p:tav>
                                        <p:tav tm="100000">
                                          <p:val>
                                            <p:strVal val="#ppt_x"/>
                                          </p:val>
                                        </p:tav>
                                      </p:tavLst>
                                    </p:anim>
                                    <p:anim calcmode="lin" valueType="num">
                                      <p:cBhvr>
                                        <p:cTn id="94" dur="500" fill="hold"/>
                                        <p:tgtEl>
                                          <p:spTgt spid="36"/>
                                        </p:tgtEl>
                                        <p:attrNameLst>
                                          <p:attrName>ppt_y</p:attrName>
                                        </p:attrNameLst>
                                      </p:cBhvr>
                                      <p:tavLst>
                                        <p:tav tm="0">
                                          <p:val>
                                            <p:fltVal val="0.5"/>
                                          </p:val>
                                        </p:tav>
                                        <p:tav tm="100000">
                                          <p:val>
                                            <p:strVal val="#ppt_y"/>
                                          </p:val>
                                        </p:tav>
                                      </p:tavLst>
                                    </p:anim>
                                  </p:childTnLst>
                                </p:cTn>
                              </p:par>
                            </p:childTnLst>
                          </p:cTn>
                        </p:par>
                        <p:par>
                          <p:cTn id="95" fill="hold">
                            <p:stCondLst>
                              <p:cond delay="7000"/>
                            </p:stCondLst>
                            <p:childTnLst>
                              <p:par>
                                <p:cTn id="96" presetID="23" presetClass="entr" presetSubtype="528" fill="hold" grpId="0" nodeType="afterEffect">
                                  <p:stCondLst>
                                    <p:cond delay="0"/>
                                  </p:stCondLst>
                                  <p:childTnLst>
                                    <p:set>
                                      <p:cBhvr>
                                        <p:cTn id="97" dur="1" fill="hold">
                                          <p:stCondLst>
                                            <p:cond delay="0"/>
                                          </p:stCondLst>
                                        </p:cTn>
                                        <p:tgtEl>
                                          <p:spTgt spid="41"/>
                                        </p:tgtEl>
                                        <p:attrNameLst>
                                          <p:attrName>style.visibility</p:attrName>
                                        </p:attrNameLst>
                                      </p:cBhvr>
                                      <p:to>
                                        <p:strVal val="visible"/>
                                      </p:to>
                                    </p:set>
                                    <p:anim calcmode="lin" valueType="num">
                                      <p:cBhvr>
                                        <p:cTn id="98" dur="500" fill="hold"/>
                                        <p:tgtEl>
                                          <p:spTgt spid="41"/>
                                        </p:tgtEl>
                                        <p:attrNameLst>
                                          <p:attrName>ppt_w</p:attrName>
                                        </p:attrNameLst>
                                      </p:cBhvr>
                                      <p:tavLst>
                                        <p:tav tm="0">
                                          <p:val>
                                            <p:fltVal val="0"/>
                                          </p:val>
                                        </p:tav>
                                        <p:tav tm="100000">
                                          <p:val>
                                            <p:strVal val="#ppt_w"/>
                                          </p:val>
                                        </p:tav>
                                      </p:tavLst>
                                    </p:anim>
                                    <p:anim calcmode="lin" valueType="num">
                                      <p:cBhvr>
                                        <p:cTn id="99" dur="500" fill="hold"/>
                                        <p:tgtEl>
                                          <p:spTgt spid="41"/>
                                        </p:tgtEl>
                                        <p:attrNameLst>
                                          <p:attrName>ppt_h</p:attrName>
                                        </p:attrNameLst>
                                      </p:cBhvr>
                                      <p:tavLst>
                                        <p:tav tm="0">
                                          <p:val>
                                            <p:fltVal val="0"/>
                                          </p:val>
                                        </p:tav>
                                        <p:tav tm="100000">
                                          <p:val>
                                            <p:strVal val="#ppt_h"/>
                                          </p:val>
                                        </p:tav>
                                      </p:tavLst>
                                    </p:anim>
                                    <p:anim calcmode="lin" valueType="num">
                                      <p:cBhvr>
                                        <p:cTn id="100" dur="500" fill="hold"/>
                                        <p:tgtEl>
                                          <p:spTgt spid="41"/>
                                        </p:tgtEl>
                                        <p:attrNameLst>
                                          <p:attrName>ppt_x</p:attrName>
                                        </p:attrNameLst>
                                      </p:cBhvr>
                                      <p:tavLst>
                                        <p:tav tm="0">
                                          <p:val>
                                            <p:fltVal val="0.5"/>
                                          </p:val>
                                        </p:tav>
                                        <p:tav tm="100000">
                                          <p:val>
                                            <p:strVal val="#ppt_x"/>
                                          </p:val>
                                        </p:tav>
                                      </p:tavLst>
                                    </p:anim>
                                    <p:anim calcmode="lin" valueType="num">
                                      <p:cBhvr>
                                        <p:cTn id="101" dur="500" fill="hold"/>
                                        <p:tgtEl>
                                          <p:spTgt spid="41"/>
                                        </p:tgtEl>
                                        <p:attrNameLst>
                                          <p:attrName>ppt_y</p:attrName>
                                        </p:attrNameLst>
                                      </p:cBhvr>
                                      <p:tavLst>
                                        <p:tav tm="0">
                                          <p:val>
                                            <p:fltVal val="0.5"/>
                                          </p:val>
                                        </p:tav>
                                        <p:tav tm="100000">
                                          <p:val>
                                            <p:strVal val="#ppt_y"/>
                                          </p:val>
                                        </p:tav>
                                      </p:tavLst>
                                    </p:anim>
                                  </p:childTnLst>
                                </p:cTn>
                              </p:par>
                            </p:childTnLst>
                          </p:cTn>
                        </p:par>
                        <p:par>
                          <p:cTn id="102" fill="hold">
                            <p:stCondLst>
                              <p:cond delay="7500"/>
                            </p:stCondLst>
                            <p:childTnLst>
                              <p:par>
                                <p:cTn id="103" presetID="23" presetClass="entr" presetSubtype="528" fill="hold" grpId="0" nodeType="afterEffect">
                                  <p:stCondLst>
                                    <p:cond delay="0"/>
                                  </p:stCondLst>
                                  <p:childTnLst>
                                    <p:set>
                                      <p:cBhvr>
                                        <p:cTn id="104" dur="1" fill="hold">
                                          <p:stCondLst>
                                            <p:cond delay="0"/>
                                          </p:stCondLst>
                                        </p:cTn>
                                        <p:tgtEl>
                                          <p:spTgt spid="15"/>
                                        </p:tgtEl>
                                        <p:attrNameLst>
                                          <p:attrName>style.visibility</p:attrName>
                                        </p:attrNameLst>
                                      </p:cBhvr>
                                      <p:to>
                                        <p:strVal val="visible"/>
                                      </p:to>
                                    </p:set>
                                    <p:anim calcmode="lin" valueType="num">
                                      <p:cBhvr>
                                        <p:cTn id="105" dur="500" fill="hold"/>
                                        <p:tgtEl>
                                          <p:spTgt spid="15"/>
                                        </p:tgtEl>
                                        <p:attrNameLst>
                                          <p:attrName>ppt_w</p:attrName>
                                        </p:attrNameLst>
                                      </p:cBhvr>
                                      <p:tavLst>
                                        <p:tav tm="0">
                                          <p:val>
                                            <p:fltVal val="0"/>
                                          </p:val>
                                        </p:tav>
                                        <p:tav tm="100000">
                                          <p:val>
                                            <p:strVal val="#ppt_w"/>
                                          </p:val>
                                        </p:tav>
                                      </p:tavLst>
                                    </p:anim>
                                    <p:anim calcmode="lin" valueType="num">
                                      <p:cBhvr>
                                        <p:cTn id="106" dur="500" fill="hold"/>
                                        <p:tgtEl>
                                          <p:spTgt spid="15"/>
                                        </p:tgtEl>
                                        <p:attrNameLst>
                                          <p:attrName>ppt_h</p:attrName>
                                        </p:attrNameLst>
                                      </p:cBhvr>
                                      <p:tavLst>
                                        <p:tav tm="0">
                                          <p:val>
                                            <p:fltVal val="0"/>
                                          </p:val>
                                        </p:tav>
                                        <p:tav tm="100000">
                                          <p:val>
                                            <p:strVal val="#ppt_h"/>
                                          </p:val>
                                        </p:tav>
                                      </p:tavLst>
                                    </p:anim>
                                    <p:anim calcmode="lin" valueType="num">
                                      <p:cBhvr>
                                        <p:cTn id="107" dur="500" fill="hold"/>
                                        <p:tgtEl>
                                          <p:spTgt spid="15"/>
                                        </p:tgtEl>
                                        <p:attrNameLst>
                                          <p:attrName>ppt_x</p:attrName>
                                        </p:attrNameLst>
                                      </p:cBhvr>
                                      <p:tavLst>
                                        <p:tav tm="0">
                                          <p:val>
                                            <p:fltVal val="0.5"/>
                                          </p:val>
                                        </p:tav>
                                        <p:tav tm="100000">
                                          <p:val>
                                            <p:strVal val="#ppt_x"/>
                                          </p:val>
                                        </p:tav>
                                      </p:tavLst>
                                    </p:anim>
                                    <p:anim calcmode="lin" valueType="num">
                                      <p:cBhvr>
                                        <p:cTn id="108" dur="500" fill="hold"/>
                                        <p:tgtEl>
                                          <p:spTgt spid="15"/>
                                        </p:tgtEl>
                                        <p:attrNameLst>
                                          <p:attrName>ppt_y</p:attrName>
                                        </p:attrNameLst>
                                      </p:cBhvr>
                                      <p:tavLst>
                                        <p:tav tm="0">
                                          <p:val>
                                            <p:fltVal val="0.5"/>
                                          </p:val>
                                        </p:tav>
                                        <p:tav tm="100000">
                                          <p:val>
                                            <p:strVal val="#ppt_y"/>
                                          </p:val>
                                        </p:tav>
                                      </p:tavLst>
                                    </p:anim>
                                  </p:childTnLst>
                                </p:cTn>
                              </p:par>
                              <p:par>
                                <p:cTn id="109" presetID="23" presetClass="entr" presetSubtype="528"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p:cTn id="111" dur="500" fill="hold"/>
                                        <p:tgtEl>
                                          <p:spTgt spid="37"/>
                                        </p:tgtEl>
                                        <p:attrNameLst>
                                          <p:attrName>ppt_w</p:attrName>
                                        </p:attrNameLst>
                                      </p:cBhvr>
                                      <p:tavLst>
                                        <p:tav tm="0">
                                          <p:val>
                                            <p:fltVal val="0"/>
                                          </p:val>
                                        </p:tav>
                                        <p:tav tm="100000">
                                          <p:val>
                                            <p:strVal val="#ppt_w"/>
                                          </p:val>
                                        </p:tav>
                                      </p:tavLst>
                                    </p:anim>
                                    <p:anim calcmode="lin" valueType="num">
                                      <p:cBhvr>
                                        <p:cTn id="112" dur="500" fill="hold"/>
                                        <p:tgtEl>
                                          <p:spTgt spid="37"/>
                                        </p:tgtEl>
                                        <p:attrNameLst>
                                          <p:attrName>ppt_h</p:attrName>
                                        </p:attrNameLst>
                                      </p:cBhvr>
                                      <p:tavLst>
                                        <p:tav tm="0">
                                          <p:val>
                                            <p:fltVal val="0"/>
                                          </p:val>
                                        </p:tav>
                                        <p:tav tm="100000">
                                          <p:val>
                                            <p:strVal val="#ppt_h"/>
                                          </p:val>
                                        </p:tav>
                                      </p:tavLst>
                                    </p:anim>
                                    <p:anim calcmode="lin" valueType="num">
                                      <p:cBhvr>
                                        <p:cTn id="113" dur="500" fill="hold"/>
                                        <p:tgtEl>
                                          <p:spTgt spid="37"/>
                                        </p:tgtEl>
                                        <p:attrNameLst>
                                          <p:attrName>ppt_x</p:attrName>
                                        </p:attrNameLst>
                                      </p:cBhvr>
                                      <p:tavLst>
                                        <p:tav tm="0">
                                          <p:val>
                                            <p:fltVal val="0.5"/>
                                          </p:val>
                                        </p:tav>
                                        <p:tav tm="100000">
                                          <p:val>
                                            <p:strVal val="#ppt_x"/>
                                          </p:val>
                                        </p:tav>
                                      </p:tavLst>
                                    </p:anim>
                                    <p:anim calcmode="lin" valueType="num">
                                      <p:cBhvr>
                                        <p:cTn id="114" dur="500" fill="hold"/>
                                        <p:tgtEl>
                                          <p:spTgt spid="37"/>
                                        </p:tgtEl>
                                        <p:attrNameLst>
                                          <p:attrName>ppt_y</p:attrName>
                                        </p:attrNameLst>
                                      </p:cBhvr>
                                      <p:tavLst>
                                        <p:tav tm="0">
                                          <p:val>
                                            <p:fltVal val="0.5"/>
                                          </p:val>
                                        </p:tav>
                                        <p:tav tm="100000">
                                          <p:val>
                                            <p:strVal val="#ppt_y"/>
                                          </p:val>
                                        </p:tav>
                                      </p:tavLst>
                                    </p:anim>
                                  </p:childTnLst>
                                </p:cTn>
                              </p:par>
                            </p:childTnLst>
                          </p:cTn>
                        </p:par>
                        <p:par>
                          <p:cTn id="115" fill="hold">
                            <p:stCondLst>
                              <p:cond delay="8000"/>
                            </p:stCondLst>
                            <p:childTnLst>
                              <p:par>
                                <p:cTn id="116" presetID="23" presetClass="entr" presetSubtype="528" fill="hold" grpId="0" nodeType="afterEffect">
                                  <p:stCondLst>
                                    <p:cond delay="0"/>
                                  </p:stCondLst>
                                  <p:childTnLst>
                                    <p:set>
                                      <p:cBhvr>
                                        <p:cTn id="117" dur="1" fill="hold">
                                          <p:stCondLst>
                                            <p:cond delay="0"/>
                                          </p:stCondLst>
                                        </p:cTn>
                                        <p:tgtEl>
                                          <p:spTgt spid="42"/>
                                        </p:tgtEl>
                                        <p:attrNameLst>
                                          <p:attrName>style.visibility</p:attrName>
                                        </p:attrNameLst>
                                      </p:cBhvr>
                                      <p:to>
                                        <p:strVal val="visible"/>
                                      </p:to>
                                    </p:set>
                                    <p:anim calcmode="lin" valueType="num">
                                      <p:cBhvr>
                                        <p:cTn id="118" dur="500" fill="hold"/>
                                        <p:tgtEl>
                                          <p:spTgt spid="42"/>
                                        </p:tgtEl>
                                        <p:attrNameLst>
                                          <p:attrName>ppt_w</p:attrName>
                                        </p:attrNameLst>
                                      </p:cBhvr>
                                      <p:tavLst>
                                        <p:tav tm="0">
                                          <p:val>
                                            <p:fltVal val="0"/>
                                          </p:val>
                                        </p:tav>
                                        <p:tav tm="100000">
                                          <p:val>
                                            <p:strVal val="#ppt_w"/>
                                          </p:val>
                                        </p:tav>
                                      </p:tavLst>
                                    </p:anim>
                                    <p:anim calcmode="lin" valueType="num">
                                      <p:cBhvr>
                                        <p:cTn id="119" dur="500" fill="hold"/>
                                        <p:tgtEl>
                                          <p:spTgt spid="42"/>
                                        </p:tgtEl>
                                        <p:attrNameLst>
                                          <p:attrName>ppt_h</p:attrName>
                                        </p:attrNameLst>
                                      </p:cBhvr>
                                      <p:tavLst>
                                        <p:tav tm="0">
                                          <p:val>
                                            <p:fltVal val="0"/>
                                          </p:val>
                                        </p:tav>
                                        <p:tav tm="100000">
                                          <p:val>
                                            <p:strVal val="#ppt_h"/>
                                          </p:val>
                                        </p:tav>
                                      </p:tavLst>
                                    </p:anim>
                                    <p:anim calcmode="lin" valueType="num">
                                      <p:cBhvr>
                                        <p:cTn id="120" dur="500" fill="hold"/>
                                        <p:tgtEl>
                                          <p:spTgt spid="42"/>
                                        </p:tgtEl>
                                        <p:attrNameLst>
                                          <p:attrName>ppt_x</p:attrName>
                                        </p:attrNameLst>
                                      </p:cBhvr>
                                      <p:tavLst>
                                        <p:tav tm="0">
                                          <p:val>
                                            <p:fltVal val="0.5"/>
                                          </p:val>
                                        </p:tav>
                                        <p:tav tm="100000">
                                          <p:val>
                                            <p:strVal val="#ppt_x"/>
                                          </p:val>
                                        </p:tav>
                                      </p:tavLst>
                                    </p:anim>
                                    <p:anim calcmode="lin" valueType="num">
                                      <p:cBhvr>
                                        <p:cTn id="121" dur="500" fill="hold"/>
                                        <p:tgtEl>
                                          <p:spTgt spid="4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46" grpId="0" animBg="1"/>
      <p:bldP spid="47" grpId="0" animBg="1"/>
      <p:bldP spid="15" grpId="0" animBg="1"/>
      <p:bldP spid="16" grpId="0" animBg="1"/>
      <p:bldP spid="23" grpId="0" animBg="1"/>
      <p:bldP spid="33" grpId="0"/>
      <p:bldP spid="34" grpId="0"/>
      <p:bldP spid="35" grpId="0"/>
      <p:bldP spid="36" grpId="0"/>
      <p:bldP spid="37" grpId="0"/>
      <p:bldP spid="38" grpId="0"/>
      <p:bldP spid="39" grpId="0"/>
      <p:bldP spid="40" grpId="0"/>
      <p:bldP spid="41" grpId="0"/>
      <p:bldP spid="42"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8" name="Group 7"/>
          <p:cNvGrpSpPr/>
          <p:nvPr/>
        </p:nvGrpSpPr>
        <p:grpSpPr>
          <a:xfrm>
            <a:off x="908180" y="3859626"/>
            <a:ext cx="3238579" cy="2809281"/>
            <a:chOff x="908180" y="3689498"/>
            <a:chExt cx="3238579" cy="2809281"/>
          </a:xfrm>
        </p:grpSpPr>
        <p:sp>
          <p:nvSpPr>
            <p:cNvPr id="24" name="Down Arrow 23"/>
            <p:cNvSpPr/>
            <p:nvPr/>
          </p:nvSpPr>
          <p:spPr>
            <a:xfrm>
              <a:off x="908180" y="3689498"/>
              <a:ext cx="3238579" cy="2809281"/>
            </a:xfrm>
            <a:prstGeom prst="downArrow">
              <a:avLst>
                <a:gd name="adj1" fmla="val 100000"/>
                <a:gd name="adj2" fmla="val 34128"/>
              </a:avLst>
            </a:prstGeom>
            <a:solidFill>
              <a:srgbClr val="44D7F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7" name="Chart 6"/>
          <p:cNvGraphicFramePr/>
          <p:nvPr>
            <p:extLst/>
          </p:nvPr>
        </p:nvGraphicFramePr>
        <p:xfrm>
          <a:off x="908180" y="1137684"/>
          <a:ext cx="3238579" cy="2872689"/>
        </p:xfrm>
        <a:graphic>
          <a:graphicData uri="http://schemas.openxmlformats.org/drawingml/2006/chart">
            <c:chart xmlns:c="http://schemas.openxmlformats.org/drawingml/2006/chart" xmlns:r="http://schemas.openxmlformats.org/officeDocument/2006/relationships" r:id="rId3"/>
          </a:graphicData>
        </a:graphic>
      </p:graphicFrame>
      <p:grpSp>
        <p:nvGrpSpPr>
          <p:cNvPr id="30" name="Group 29"/>
          <p:cNvGrpSpPr/>
          <p:nvPr/>
        </p:nvGrpSpPr>
        <p:grpSpPr>
          <a:xfrm>
            <a:off x="8035538" y="3859626"/>
            <a:ext cx="3238579" cy="2809281"/>
            <a:chOff x="908180" y="3689498"/>
            <a:chExt cx="3238579" cy="2809281"/>
          </a:xfrm>
        </p:grpSpPr>
        <p:sp>
          <p:nvSpPr>
            <p:cNvPr id="31" name="Down Arrow 30"/>
            <p:cNvSpPr/>
            <p:nvPr/>
          </p:nvSpPr>
          <p:spPr>
            <a:xfrm>
              <a:off x="908180" y="3689498"/>
              <a:ext cx="3238579" cy="2809281"/>
            </a:xfrm>
            <a:prstGeom prst="downArrow">
              <a:avLst>
                <a:gd name="adj1" fmla="val 100000"/>
                <a:gd name="adj2" fmla="val 34128"/>
              </a:avLst>
            </a:prstGeom>
            <a:solidFill>
              <a:srgbClr val="239B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TextBox 31"/>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3" name="Chart 32"/>
          <p:cNvGraphicFramePr/>
          <p:nvPr>
            <p:extLst/>
          </p:nvPr>
        </p:nvGraphicFramePr>
        <p:xfrm>
          <a:off x="8035538" y="1137684"/>
          <a:ext cx="3238579" cy="2872689"/>
        </p:xfrm>
        <a:graphic>
          <a:graphicData uri="http://schemas.openxmlformats.org/drawingml/2006/chart">
            <c:chart xmlns:c="http://schemas.openxmlformats.org/drawingml/2006/chart" xmlns:r="http://schemas.openxmlformats.org/officeDocument/2006/relationships" r:id="rId4"/>
          </a:graphicData>
        </a:graphic>
      </p:graphicFrame>
      <p:grpSp>
        <p:nvGrpSpPr>
          <p:cNvPr id="34" name="Group 33"/>
          <p:cNvGrpSpPr/>
          <p:nvPr/>
        </p:nvGrpSpPr>
        <p:grpSpPr>
          <a:xfrm>
            <a:off x="4471859" y="3859626"/>
            <a:ext cx="3238579" cy="2809281"/>
            <a:chOff x="908180" y="3689498"/>
            <a:chExt cx="3238579" cy="2809281"/>
          </a:xfrm>
        </p:grpSpPr>
        <p:sp>
          <p:nvSpPr>
            <p:cNvPr id="35" name="Down Arrow 34"/>
            <p:cNvSpPr/>
            <p:nvPr/>
          </p:nvSpPr>
          <p:spPr>
            <a:xfrm>
              <a:off x="908180" y="3689498"/>
              <a:ext cx="3238579" cy="2809281"/>
            </a:xfrm>
            <a:prstGeom prst="downArrow">
              <a:avLst>
                <a:gd name="adj1" fmla="val 100000"/>
                <a:gd name="adj2" fmla="val 34128"/>
              </a:avLst>
            </a:prstGeom>
            <a:solidFill>
              <a:srgbClr val="36B8E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TextBox 35"/>
            <p:cNvSpPr txBox="1"/>
            <p:nvPr/>
          </p:nvSpPr>
          <p:spPr>
            <a:xfrm>
              <a:off x="1108021" y="3990990"/>
              <a:ext cx="2838893" cy="1712777"/>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graphicFrame>
        <p:nvGraphicFramePr>
          <p:cNvPr id="37" name="Chart 36"/>
          <p:cNvGraphicFramePr/>
          <p:nvPr>
            <p:extLst/>
          </p:nvPr>
        </p:nvGraphicFramePr>
        <p:xfrm>
          <a:off x="4471859" y="1137684"/>
          <a:ext cx="3238579" cy="2872689"/>
        </p:xfrm>
        <a:graphic>
          <a:graphicData uri="http://schemas.openxmlformats.org/drawingml/2006/chart">
            <c:chart xmlns:c="http://schemas.openxmlformats.org/drawingml/2006/chart" xmlns:r="http://schemas.openxmlformats.org/officeDocument/2006/relationships" r:id="rId5"/>
          </a:graphicData>
        </a:graphic>
      </p:graphicFrame>
      <p:sp>
        <p:nvSpPr>
          <p:cNvPr id="16" name="TextBox 15"/>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15" name="Picture 14">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5138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left)">
                                      <p:cBhvr>
                                        <p:cTn id="7" dur="500"/>
                                        <p:tgtEl>
                                          <p:spTgt spid="16"/>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1000" fill="hold"/>
                                        <p:tgtEl>
                                          <p:spTgt spid="8"/>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7">
                                            <p:graphicEl>
                                              <a:chart seriesIdx="-3" categoryIdx="-3" bldStep="gridLegend"/>
                                            </p:graphicEl>
                                          </p:spTgt>
                                        </p:tgtEl>
                                        <p:attrNameLst>
                                          <p:attrName>style.visibility</p:attrName>
                                        </p:attrNameLst>
                                      </p:cBhvr>
                                      <p:to>
                                        <p:strVal val="visible"/>
                                      </p:to>
                                    </p:set>
                                    <p:animEffect transition="in" filter="wipe(down)">
                                      <p:cBhvr>
                                        <p:cTn id="17" dur="1000"/>
                                        <p:tgtEl>
                                          <p:spTgt spid="7">
                                            <p:graphicEl>
                                              <a:chart seriesIdx="-3" categoryIdx="-3" bldStep="gridLegend"/>
                                            </p:graphicEl>
                                          </p:spTgt>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
                                            <p:graphicEl>
                                              <a:chart seriesIdx="0" categoryIdx="0" bldStep="ptInCategory"/>
                                            </p:graphicEl>
                                          </p:spTgt>
                                        </p:tgtEl>
                                        <p:attrNameLst>
                                          <p:attrName>style.visibility</p:attrName>
                                        </p:attrNameLst>
                                      </p:cBhvr>
                                      <p:to>
                                        <p:strVal val="visible"/>
                                      </p:to>
                                    </p:set>
                                    <p:animEffect transition="in" filter="wipe(down)">
                                      <p:cBhvr>
                                        <p:cTn id="21" dur="1000"/>
                                        <p:tgtEl>
                                          <p:spTgt spid="7">
                                            <p:graphicEl>
                                              <a:chart seriesIdx="0" categoryIdx="0" bldStep="ptInCategory"/>
                                            </p:graphicEl>
                                          </p:spTgt>
                                        </p:tgtEl>
                                      </p:cBhvr>
                                    </p:animEffect>
                                  </p:childTnLst>
                                </p:cTn>
                              </p:par>
                            </p:childTnLst>
                          </p:cTn>
                        </p:par>
                        <p:par>
                          <p:cTn id="22" fill="hold">
                            <p:stCondLst>
                              <p:cond delay="3500"/>
                            </p:stCondLst>
                            <p:childTnLst>
                              <p:par>
                                <p:cTn id="23" presetID="22" presetClass="entr" presetSubtype="4" fill="hold" grpId="0" nodeType="afterEffect">
                                  <p:stCondLst>
                                    <p:cond delay="0"/>
                                  </p:stCondLst>
                                  <p:childTnLst>
                                    <p:set>
                                      <p:cBhvr>
                                        <p:cTn id="24" dur="1" fill="hold">
                                          <p:stCondLst>
                                            <p:cond delay="0"/>
                                          </p:stCondLst>
                                        </p:cTn>
                                        <p:tgtEl>
                                          <p:spTgt spid="7">
                                            <p:graphicEl>
                                              <a:chart seriesIdx="1" categoryIdx="0" bldStep="ptInCategory"/>
                                            </p:graphicEl>
                                          </p:spTgt>
                                        </p:tgtEl>
                                        <p:attrNameLst>
                                          <p:attrName>style.visibility</p:attrName>
                                        </p:attrNameLst>
                                      </p:cBhvr>
                                      <p:to>
                                        <p:strVal val="visible"/>
                                      </p:to>
                                    </p:set>
                                    <p:animEffect transition="in" filter="wipe(down)">
                                      <p:cBhvr>
                                        <p:cTn id="25" dur="1000"/>
                                        <p:tgtEl>
                                          <p:spTgt spid="7">
                                            <p:graphicEl>
                                              <a:chart seriesIdx="1" categoryIdx="0" bldStep="ptInCategory"/>
                                            </p:graphicEl>
                                          </p:spTgt>
                                        </p:tgtEl>
                                      </p:cBhvr>
                                    </p:animEffect>
                                  </p:childTnLst>
                                </p:cTn>
                              </p:par>
                            </p:childTnLst>
                          </p:cTn>
                        </p:par>
                        <p:par>
                          <p:cTn id="26" fill="hold">
                            <p:stCondLst>
                              <p:cond delay="4500"/>
                            </p:stCondLst>
                            <p:childTnLst>
                              <p:par>
                                <p:cTn id="27" presetID="22" presetClass="entr" presetSubtype="4" fill="hold" grpId="0" nodeType="afterEffect">
                                  <p:stCondLst>
                                    <p:cond delay="0"/>
                                  </p:stCondLst>
                                  <p:childTnLst>
                                    <p:set>
                                      <p:cBhvr>
                                        <p:cTn id="28" dur="1" fill="hold">
                                          <p:stCondLst>
                                            <p:cond delay="0"/>
                                          </p:stCondLst>
                                        </p:cTn>
                                        <p:tgtEl>
                                          <p:spTgt spid="7">
                                            <p:graphicEl>
                                              <a:chart seriesIdx="2" categoryIdx="0" bldStep="ptInCategory"/>
                                            </p:graphicEl>
                                          </p:spTgt>
                                        </p:tgtEl>
                                        <p:attrNameLst>
                                          <p:attrName>style.visibility</p:attrName>
                                        </p:attrNameLst>
                                      </p:cBhvr>
                                      <p:to>
                                        <p:strVal val="visible"/>
                                      </p:to>
                                    </p:set>
                                    <p:animEffect transition="in" filter="wipe(down)">
                                      <p:cBhvr>
                                        <p:cTn id="29" dur="1000"/>
                                        <p:tgtEl>
                                          <p:spTgt spid="7">
                                            <p:graphicEl>
                                              <a:chart seriesIdx="2" categoryIdx="0" bldStep="ptInCategory"/>
                                            </p:graphicEl>
                                          </p:spTgt>
                                        </p:tgtEl>
                                      </p:cBhvr>
                                    </p:animEffect>
                                  </p:childTnLst>
                                </p:cTn>
                              </p:par>
                            </p:childTnLst>
                          </p:cTn>
                        </p:par>
                        <p:par>
                          <p:cTn id="30" fill="hold">
                            <p:stCondLst>
                              <p:cond delay="5500"/>
                            </p:stCondLst>
                            <p:childTnLst>
                              <p:par>
                                <p:cTn id="31" presetID="22" presetClass="entr" presetSubtype="4" fill="hold" grpId="0" nodeType="afterEffect">
                                  <p:stCondLst>
                                    <p:cond delay="0"/>
                                  </p:stCondLst>
                                  <p:childTnLst>
                                    <p:set>
                                      <p:cBhvr>
                                        <p:cTn id="32" dur="1" fill="hold">
                                          <p:stCondLst>
                                            <p:cond delay="0"/>
                                          </p:stCondLst>
                                        </p:cTn>
                                        <p:tgtEl>
                                          <p:spTgt spid="7">
                                            <p:graphicEl>
                                              <a:chart seriesIdx="0" categoryIdx="1" bldStep="ptInCategory"/>
                                            </p:graphicEl>
                                          </p:spTgt>
                                        </p:tgtEl>
                                        <p:attrNameLst>
                                          <p:attrName>style.visibility</p:attrName>
                                        </p:attrNameLst>
                                      </p:cBhvr>
                                      <p:to>
                                        <p:strVal val="visible"/>
                                      </p:to>
                                    </p:set>
                                    <p:animEffect transition="in" filter="wipe(down)">
                                      <p:cBhvr>
                                        <p:cTn id="33" dur="1000"/>
                                        <p:tgtEl>
                                          <p:spTgt spid="7">
                                            <p:graphicEl>
                                              <a:chart seriesIdx="0" categoryIdx="1" bldStep="ptInCategory"/>
                                            </p:graphicEl>
                                          </p:spTgt>
                                        </p:tgtEl>
                                      </p:cBhvr>
                                    </p:animEffect>
                                  </p:childTnLst>
                                </p:cTn>
                              </p:par>
                            </p:childTnLst>
                          </p:cTn>
                        </p:par>
                        <p:par>
                          <p:cTn id="34" fill="hold">
                            <p:stCondLst>
                              <p:cond delay="6500"/>
                            </p:stCondLst>
                            <p:childTnLst>
                              <p:par>
                                <p:cTn id="35" presetID="22" presetClass="entr" presetSubtype="4" fill="hold" grpId="0" nodeType="afterEffect">
                                  <p:stCondLst>
                                    <p:cond delay="0"/>
                                  </p:stCondLst>
                                  <p:childTnLst>
                                    <p:set>
                                      <p:cBhvr>
                                        <p:cTn id="36" dur="1" fill="hold">
                                          <p:stCondLst>
                                            <p:cond delay="0"/>
                                          </p:stCondLst>
                                        </p:cTn>
                                        <p:tgtEl>
                                          <p:spTgt spid="7">
                                            <p:graphicEl>
                                              <a:chart seriesIdx="1" categoryIdx="1" bldStep="ptInCategory"/>
                                            </p:graphicEl>
                                          </p:spTgt>
                                        </p:tgtEl>
                                        <p:attrNameLst>
                                          <p:attrName>style.visibility</p:attrName>
                                        </p:attrNameLst>
                                      </p:cBhvr>
                                      <p:to>
                                        <p:strVal val="visible"/>
                                      </p:to>
                                    </p:set>
                                    <p:animEffect transition="in" filter="wipe(down)">
                                      <p:cBhvr>
                                        <p:cTn id="37" dur="1000"/>
                                        <p:tgtEl>
                                          <p:spTgt spid="7">
                                            <p:graphicEl>
                                              <a:chart seriesIdx="1" categoryIdx="1" bldStep="ptInCategory"/>
                                            </p:graphicEl>
                                          </p:spTgt>
                                        </p:tgtEl>
                                      </p:cBhvr>
                                    </p:animEffect>
                                  </p:childTnLst>
                                </p:cTn>
                              </p:par>
                            </p:childTnLst>
                          </p:cTn>
                        </p:par>
                        <p:par>
                          <p:cTn id="38" fill="hold">
                            <p:stCondLst>
                              <p:cond delay="7500"/>
                            </p:stCondLst>
                            <p:childTnLst>
                              <p:par>
                                <p:cTn id="39" presetID="22" presetClass="entr" presetSubtype="4" fill="hold" grpId="0" nodeType="afterEffect">
                                  <p:stCondLst>
                                    <p:cond delay="0"/>
                                  </p:stCondLst>
                                  <p:childTnLst>
                                    <p:set>
                                      <p:cBhvr>
                                        <p:cTn id="40" dur="1" fill="hold">
                                          <p:stCondLst>
                                            <p:cond delay="0"/>
                                          </p:stCondLst>
                                        </p:cTn>
                                        <p:tgtEl>
                                          <p:spTgt spid="7">
                                            <p:graphicEl>
                                              <a:chart seriesIdx="2" categoryIdx="1" bldStep="ptInCategory"/>
                                            </p:graphicEl>
                                          </p:spTgt>
                                        </p:tgtEl>
                                        <p:attrNameLst>
                                          <p:attrName>style.visibility</p:attrName>
                                        </p:attrNameLst>
                                      </p:cBhvr>
                                      <p:to>
                                        <p:strVal val="visible"/>
                                      </p:to>
                                    </p:set>
                                    <p:animEffect transition="in" filter="wipe(down)">
                                      <p:cBhvr>
                                        <p:cTn id="41" dur="1000"/>
                                        <p:tgtEl>
                                          <p:spTgt spid="7">
                                            <p:graphicEl>
                                              <a:chart seriesIdx="2" categoryIdx="1" bldStep="ptInCategory"/>
                                            </p:graphicEl>
                                          </p:spTgt>
                                        </p:tgtEl>
                                      </p:cBhvr>
                                    </p:animEffect>
                                  </p:childTnLst>
                                </p:cTn>
                              </p:par>
                            </p:childTnLst>
                          </p:cTn>
                        </p:par>
                        <p:par>
                          <p:cTn id="42" fill="hold">
                            <p:stCondLst>
                              <p:cond delay="8500"/>
                            </p:stCondLst>
                            <p:childTnLst>
                              <p:par>
                                <p:cTn id="43" presetID="22" presetClass="entr" presetSubtype="4" fill="hold" grpId="0" nodeType="afterEffect">
                                  <p:stCondLst>
                                    <p:cond delay="0"/>
                                  </p:stCondLst>
                                  <p:childTnLst>
                                    <p:set>
                                      <p:cBhvr>
                                        <p:cTn id="44" dur="1" fill="hold">
                                          <p:stCondLst>
                                            <p:cond delay="0"/>
                                          </p:stCondLst>
                                        </p:cTn>
                                        <p:tgtEl>
                                          <p:spTgt spid="7">
                                            <p:graphicEl>
                                              <a:chart seriesIdx="0" categoryIdx="2" bldStep="ptInCategory"/>
                                            </p:graphicEl>
                                          </p:spTgt>
                                        </p:tgtEl>
                                        <p:attrNameLst>
                                          <p:attrName>style.visibility</p:attrName>
                                        </p:attrNameLst>
                                      </p:cBhvr>
                                      <p:to>
                                        <p:strVal val="visible"/>
                                      </p:to>
                                    </p:set>
                                    <p:animEffect transition="in" filter="wipe(down)">
                                      <p:cBhvr>
                                        <p:cTn id="45" dur="1000"/>
                                        <p:tgtEl>
                                          <p:spTgt spid="7">
                                            <p:graphicEl>
                                              <a:chart seriesIdx="0" categoryIdx="2" bldStep="ptInCategory"/>
                                            </p:graphicEl>
                                          </p:spTgt>
                                        </p:tgtEl>
                                      </p:cBhvr>
                                    </p:animEffect>
                                  </p:childTnLst>
                                </p:cTn>
                              </p:par>
                            </p:childTnLst>
                          </p:cTn>
                        </p:par>
                        <p:par>
                          <p:cTn id="46" fill="hold">
                            <p:stCondLst>
                              <p:cond delay="9500"/>
                            </p:stCondLst>
                            <p:childTnLst>
                              <p:par>
                                <p:cTn id="47" presetID="22" presetClass="entr" presetSubtype="4" fill="hold" grpId="0" nodeType="afterEffect">
                                  <p:stCondLst>
                                    <p:cond delay="0"/>
                                  </p:stCondLst>
                                  <p:childTnLst>
                                    <p:set>
                                      <p:cBhvr>
                                        <p:cTn id="48" dur="1" fill="hold">
                                          <p:stCondLst>
                                            <p:cond delay="0"/>
                                          </p:stCondLst>
                                        </p:cTn>
                                        <p:tgtEl>
                                          <p:spTgt spid="7">
                                            <p:graphicEl>
                                              <a:chart seriesIdx="1" categoryIdx="2" bldStep="ptInCategory"/>
                                            </p:graphicEl>
                                          </p:spTgt>
                                        </p:tgtEl>
                                        <p:attrNameLst>
                                          <p:attrName>style.visibility</p:attrName>
                                        </p:attrNameLst>
                                      </p:cBhvr>
                                      <p:to>
                                        <p:strVal val="visible"/>
                                      </p:to>
                                    </p:set>
                                    <p:animEffect transition="in" filter="wipe(down)">
                                      <p:cBhvr>
                                        <p:cTn id="49" dur="1000"/>
                                        <p:tgtEl>
                                          <p:spTgt spid="7">
                                            <p:graphicEl>
                                              <a:chart seriesIdx="1" categoryIdx="2" bldStep="ptInCategory"/>
                                            </p:graphicEl>
                                          </p:spTgt>
                                        </p:tgtEl>
                                      </p:cBhvr>
                                    </p:animEffect>
                                  </p:childTnLst>
                                </p:cTn>
                              </p:par>
                            </p:childTnLst>
                          </p:cTn>
                        </p:par>
                        <p:par>
                          <p:cTn id="50" fill="hold">
                            <p:stCondLst>
                              <p:cond delay="10500"/>
                            </p:stCondLst>
                            <p:childTnLst>
                              <p:par>
                                <p:cTn id="51" presetID="22" presetClass="entr" presetSubtype="4" fill="hold" grpId="0" nodeType="afterEffect">
                                  <p:stCondLst>
                                    <p:cond delay="0"/>
                                  </p:stCondLst>
                                  <p:childTnLst>
                                    <p:set>
                                      <p:cBhvr>
                                        <p:cTn id="52" dur="1" fill="hold">
                                          <p:stCondLst>
                                            <p:cond delay="0"/>
                                          </p:stCondLst>
                                        </p:cTn>
                                        <p:tgtEl>
                                          <p:spTgt spid="7">
                                            <p:graphicEl>
                                              <a:chart seriesIdx="2" categoryIdx="2" bldStep="ptInCategory"/>
                                            </p:graphicEl>
                                          </p:spTgt>
                                        </p:tgtEl>
                                        <p:attrNameLst>
                                          <p:attrName>style.visibility</p:attrName>
                                        </p:attrNameLst>
                                      </p:cBhvr>
                                      <p:to>
                                        <p:strVal val="visible"/>
                                      </p:to>
                                    </p:set>
                                    <p:animEffect transition="in" filter="wipe(down)">
                                      <p:cBhvr>
                                        <p:cTn id="53" dur="1000"/>
                                        <p:tgtEl>
                                          <p:spTgt spid="7">
                                            <p:graphicEl>
                                              <a:chart seriesIdx="2" categoryIdx="2" bldStep="ptInCategory"/>
                                            </p:graphicEl>
                                          </p:spTgt>
                                        </p:tgtEl>
                                      </p:cBhvr>
                                    </p:animEffect>
                                  </p:childTnLst>
                                </p:cTn>
                              </p:par>
                            </p:childTnLst>
                          </p:cTn>
                        </p:par>
                        <p:par>
                          <p:cTn id="54" fill="hold">
                            <p:stCondLst>
                              <p:cond delay="11500"/>
                            </p:stCondLst>
                            <p:childTnLst>
                              <p:par>
                                <p:cTn id="55" presetID="42" presetClass="entr" presetSubtype="0" fill="hold"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1000"/>
                                        <p:tgtEl>
                                          <p:spTgt spid="34"/>
                                        </p:tgtEl>
                                      </p:cBhvr>
                                    </p:animEffect>
                                    <p:anim calcmode="lin" valueType="num">
                                      <p:cBhvr>
                                        <p:cTn id="58" dur="1000" fill="hold"/>
                                        <p:tgtEl>
                                          <p:spTgt spid="34"/>
                                        </p:tgtEl>
                                        <p:attrNameLst>
                                          <p:attrName>ppt_x</p:attrName>
                                        </p:attrNameLst>
                                      </p:cBhvr>
                                      <p:tavLst>
                                        <p:tav tm="0">
                                          <p:val>
                                            <p:strVal val="#ppt_x"/>
                                          </p:val>
                                        </p:tav>
                                        <p:tav tm="100000">
                                          <p:val>
                                            <p:strVal val="#ppt_x"/>
                                          </p:val>
                                        </p:tav>
                                      </p:tavLst>
                                    </p:anim>
                                    <p:anim calcmode="lin" valueType="num">
                                      <p:cBhvr>
                                        <p:cTn id="59" dur="1000" fill="hold"/>
                                        <p:tgtEl>
                                          <p:spTgt spid="34"/>
                                        </p:tgtEl>
                                        <p:attrNameLst>
                                          <p:attrName>ppt_y</p:attrName>
                                        </p:attrNameLst>
                                      </p:cBhvr>
                                      <p:tavLst>
                                        <p:tav tm="0">
                                          <p:val>
                                            <p:strVal val="#ppt_y+.1"/>
                                          </p:val>
                                        </p:tav>
                                        <p:tav tm="100000">
                                          <p:val>
                                            <p:strVal val="#ppt_y"/>
                                          </p:val>
                                        </p:tav>
                                      </p:tavLst>
                                    </p:anim>
                                  </p:childTnLst>
                                </p:cTn>
                              </p:par>
                            </p:childTnLst>
                          </p:cTn>
                        </p:par>
                        <p:par>
                          <p:cTn id="60" fill="hold">
                            <p:stCondLst>
                              <p:cond delay="12500"/>
                            </p:stCondLst>
                            <p:childTnLst>
                              <p:par>
                                <p:cTn id="61" presetID="22" presetClass="entr" presetSubtype="4" fill="hold" grpId="0" nodeType="afterEffect">
                                  <p:stCondLst>
                                    <p:cond delay="0"/>
                                  </p:stCondLst>
                                  <p:childTnLst>
                                    <p:set>
                                      <p:cBhvr>
                                        <p:cTn id="62" dur="1" fill="hold">
                                          <p:stCondLst>
                                            <p:cond delay="0"/>
                                          </p:stCondLst>
                                        </p:cTn>
                                        <p:tgtEl>
                                          <p:spTgt spid="37">
                                            <p:graphicEl>
                                              <a:chart seriesIdx="-3" categoryIdx="-3" bldStep="gridLegend"/>
                                            </p:graphicEl>
                                          </p:spTgt>
                                        </p:tgtEl>
                                        <p:attrNameLst>
                                          <p:attrName>style.visibility</p:attrName>
                                        </p:attrNameLst>
                                      </p:cBhvr>
                                      <p:to>
                                        <p:strVal val="visible"/>
                                      </p:to>
                                    </p:set>
                                    <p:animEffect transition="in" filter="wipe(down)">
                                      <p:cBhvr>
                                        <p:cTn id="63" dur="1000"/>
                                        <p:tgtEl>
                                          <p:spTgt spid="37">
                                            <p:graphicEl>
                                              <a:chart seriesIdx="-3" categoryIdx="-3" bldStep="gridLegend"/>
                                            </p:graphicEl>
                                          </p:spTgt>
                                        </p:tgtEl>
                                      </p:cBhvr>
                                    </p:animEffect>
                                  </p:childTnLst>
                                </p:cTn>
                              </p:par>
                            </p:childTnLst>
                          </p:cTn>
                        </p:par>
                        <p:par>
                          <p:cTn id="64" fill="hold">
                            <p:stCondLst>
                              <p:cond delay="13500"/>
                            </p:stCondLst>
                            <p:childTnLst>
                              <p:par>
                                <p:cTn id="65" presetID="22" presetClass="entr" presetSubtype="4" fill="hold" grpId="0" nodeType="afterEffect">
                                  <p:stCondLst>
                                    <p:cond delay="0"/>
                                  </p:stCondLst>
                                  <p:childTnLst>
                                    <p:set>
                                      <p:cBhvr>
                                        <p:cTn id="66" dur="1" fill="hold">
                                          <p:stCondLst>
                                            <p:cond delay="0"/>
                                          </p:stCondLst>
                                        </p:cTn>
                                        <p:tgtEl>
                                          <p:spTgt spid="37">
                                            <p:graphicEl>
                                              <a:chart seriesIdx="0" categoryIdx="0" bldStep="ptInCategory"/>
                                            </p:graphicEl>
                                          </p:spTgt>
                                        </p:tgtEl>
                                        <p:attrNameLst>
                                          <p:attrName>style.visibility</p:attrName>
                                        </p:attrNameLst>
                                      </p:cBhvr>
                                      <p:to>
                                        <p:strVal val="visible"/>
                                      </p:to>
                                    </p:set>
                                    <p:animEffect transition="in" filter="wipe(down)">
                                      <p:cBhvr>
                                        <p:cTn id="67" dur="1000"/>
                                        <p:tgtEl>
                                          <p:spTgt spid="37">
                                            <p:graphicEl>
                                              <a:chart seriesIdx="0" categoryIdx="0" bldStep="ptInCategory"/>
                                            </p:graphicEl>
                                          </p:spTgt>
                                        </p:tgtEl>
                                      </p:cBhvr>
                                    </p:animEffect>
                                  </p:childTnLst>
                                </p:cTn>
                              </p:par>
                            </p:childTnLst>
                          </p:cTn>
                        </p:par>
                        <p:par>
                          <p:cTn id="68" fill="hold">
                            <p:stCondLst>
                              <p:cond delay="14500"/>
                            </p:stCondLst>
                            <p:childTnLst>
                              <p:par>
                                <p:cTn id="69" presetID="22" presetClass="entr" presetSubtype="4" fill="hold" grpId="0" nodeType="afterEffect">
                                  <p:stCondLst>
                                    <p:cond delay="0"/>
                                  </p:stCondLst>
                                  <p:childTnLst>
                                    <p:set>
                                      <p:cBhvr>
                                        <p:cTn id="70" dur="1" fill="hold">
                                          <p:stCondLst>
                                            <p:cond delay="0"/>
                                          </p:stCondLst>
                                        </p:cTn>
                                        <p:tgtEl>
                                          <p:spTgt spid="37">
                                            <p:graphicEl>
                                              <a:chart seriesIdx="1" categoryIdx="0" bldStep="ptInCategory"/>
                                            </p:graphicEl>
                                          </p:spTgt>
                                        </p:tgtEl>
                                        <p:attrNameLst>
                                          <p:attrName>style.visibility</p:attrName>
                                        </p:attrNameLst>
                                      </p:cBhvr>
                                      <p:to>
                                        <p:strVal val="visible"/>
                                      </p:to>
                                    </p:set>
                                    <p:animEffect transition="in" filter="wipe(down)">
                                      <p:cBhvr>
                                        <p:cTn id="71" dur="1000"/>
                                        <p:tgtEl>
                                          <p:spTgt spid="37">
                                            <p:graphicEl>
                                              <a:chart seriesIdx="1" categoryIdx="0" bldStep="ptInCategory"/>
                                            </p:graphicEl>
                                          </p:spTgt>
                                        </p:tgtEl>
                                      </p:cBhvr>
                                    </p:animEffect>
                                  </p:childTnLst>
                                </p:cTn>
                              </p:par>
                            </p:childTnLst>
                          </p:cTn>
                        </p:par>
                        <p:par>
                          <p:cTn id="72" fill="hold">
                            <p:stCondLst>
                              <p:cond delay="15500"/>
                            </p:stCondLst>
                            <p:childTnLst>
                              <p:par>
                                <p:cTn id="73" presetID="22" presetClass="entr" presetSubtype="4" fill="hold" grpId="0" nodeType="afterEffect">
                                  <p:stCondLst>
                                    <p:cond delay="0"/>
                                  </p:stCondLst>
                                  <p:childTnLst>
                                    <p:set>
                                      <p:cBhvr>
                                        <p:cTn id="74" dur="1" fill="hold">
                                          <p:stCondLst>
                                            <p:cond delay="0"/>
                                          </p:stCondLst>
                                        </p:cTn>
                                        <p:tgtEl>
                                          <p:spTgt spid="37">
                                            <p:graphicEl>
                                              <a:chart seriesIdx="2" categoryIdx="0" bldStep="ptInCategory"/>
                                            </p:graphicEl>
                                          </p:spTgt>
                                        </p:tgtEl>
                                        <p:attrNameLst>
                                          <p:attrName>style.visibility</p:attrName>
                                        </p:attrNameLst>
                                      </p:cBhvr>
                                      <p:to>
                                        <p:strVal val="visible"/>
                                      </p:to>
                                    </p:set>
                                    <p:animEffect transition="in" filter="wipe(down)">
                                      <p:cBhvr>
                                        <p:cTn id="75" dur="1000"/>
                                        <p:tgtEl>
                                          <p:spTgt spid="37">
                                            <p:graphicEl>
                                              <a:chart seriesIdx="2" categoryIdx="0" bldStep="ptInCategory"/>
                                            </p:graphicEl>
                                          </p:spTgt>
                                        </p:tgtEl>
                                      </p:cBhvr>
                                    </p:animEffect>
                                  </p:childTnLst>
                                </p:cTn>
                              </p:par>
                            </p:childTnLst>
                          </p:cTn>
                        </p:par>
                        <p:par>
                          <p:cTn id="76" fill="hold">
                            <p:stCondLst>
                              <p:cond delay="16500"/>
                            </p:stCondLst>
                            <p:childTnLst>
                              <p:par>
                                <p:cTn id="77" presetID="22" presetClass="entr" presetSubtype="4" fill="hold" grpId="0" nodeType="afterEffect">
                                  <p:stCondLst>
                                    <p:cond delay="0"/>
                                  </p:stCondLst>
                                  <p:childTnLst>
                                    <p:set>
                                      <p:cBhvr>
                                        <p:cTn id="78" dur="1" fill="hold">
                                          <p:stCondLst>
                                            <p:cond delay="0"/>
                                          </p:stCondLst>
                                        </p:cTn>
                                        <p:tgtEl>
                                          <p:spTgt spid="37">
                                            <p:graphicEl>
                                              <a:chart seriesIdx="0" categoryIdx="1" bldStep="ptInCategory"/>
                                            </p:graphicEl>
                                          </p:spTgt>
                                        </p:tgtEl>
                                        <p:attrNameLst>
                                          <p:attrName>style.visibility</p:attrName>
                                        </p:attrNameLst>
                                      </p:cBhvr>
                                      <p:to>
                                        <p:strVal val="visible"/>
                                      </p:to>
                                    </p:set>
                                    <p:animEffect transition="in" filter="wipe(down)">
                                      <p:cBhvr>
                                        <p:cTn id="79" dur="1000"/>
                                        <p:tgtEl>
                                          <p:spTgt spid="37">
                                            <p:graphicEl>
                                              <a:chart seriesIdx="0" categoryIdx="1" bldStep="ptInCategory"/>
                                            </p:graphicEl>
                                          </p:spTgt>
                                        </p:tgtEl>
                                      </p:cBhvr>
                                    </p:animEffect>
                                  </p:childTnLst>
                                </p:cTn>
                              </p:par>
                            </p:childTnLst>
                          </p:cTn>
                        </p:par>
                        <p:par>
                          <p:cTn id="80" fill="hold">
                            <p:stCondLst>
                              <p:cond delay="17500"/>
                            </p:stCondLst>
                            <p:childTnLst>
                              <p:par>
                                <p:cTn id="81" presetID="22" presetClass="entr" presetSubtype="4" fill="hold" grpId="0" nodeType="afterEffect">
                                  <p:stCondLst>
                                    <p:cond delay="0"/>
                                  </p:stCondLst>
                                  <p:childTnLst>
                                    <p:set>
                                      <p:cBhvr>
                                        <p:cTn id="82" dur="1" fill="hold">
                                          <p:stCondLst>
                                            <p:cond delay="0"/>
                                          </p:stCondLst>
                                        </p:cTn>
                                        <p:tgtEl>
                                          <p:spTgt spid="37">
                                            <p:graphicEl>
                                              <a:chart seriesIdx="1" categoryIdx="1" bldStep="ptInCategory"/>
                                            </p:graphicEl>
                                          </p:spTgt>
                                        </p:tgtEl>
                                        <p:attrNameLst>
                                          <p:attrName>style.visibility</p:attrName>
                                        </p:attrNameLst>
                                      </p:cBhvr>
                                      <p:to>
                                        <p:strVal val="visible"/>
                                      </p:to>
                                    </p:set>
                                    <p:animEffect transition="in" filter="wipe(down)">
                                      <p:cBhvr>
                                        <p:cTn id="83" dur="1000"/>
                                        <p:tgtEl>
                                          <p:spTgt spid="37">
                                            <p:graphicEl>
                                              <a:chart seriesIdx="1" categoryIdx="1" bldStep="ptInCategory"/>
                                            </p:graphicEl>
                                          </p:spTgt>
                                        </p:tgtEl>
                                      </p:cBhvr>
                                    </p:animEffect>
                                  </p:childTnLst>
                                </p:cTn>
                              </p:par>
                            </p:childTnLst>
                          </p:cTn>
                        </p:par>
                        <p:par>
                          <p:cTn id="84" fill="hold">
                            <p:stCondLst>
                              <p:cond delay="18500"/>
                            </p:stCondLst>
                            <p:childTnLst>
                              <p:par>
                                <p:cTn id="85" presetID="22" presetClass="entr" presetSubtype="4" fill="hold" grpId="0" nodeType="afterEffect">
                                  <p:stCondLst>
                                    <p:cond delay="0"/>
                                  </p:stCondLst>
                                  <p:childTnLst>
                                    <p:set>
                                      <p:cBhvr>
                                        <p:cTn id="86" dur="1" fill="hold">
                                          <p:stCondLst>
                                            <p:cond delay="0"/>
                                          </p:stCondLst>
                                        </p:cTn>
                                        <p:tgtEl>
                                          <p:spTgt spid="37">
                                            <p:graphicEl>
                                              <a:chart seriesIdx="2" categoryIdx="1" bldStep="ptInCategory"/>
                                            </p:graphicEl>
                                          </p:spTgt>
                                        </p:tgtEl>
                                        <p:attrNameLst>
                                          <p:attrName>style.visibility</p:attrName>
                                        </p:attrNameLst>
                                      </p:cBhvr>
                                      <p:to>
                                        <p:strVal val="visible"/>
                                      </p:to>
                                    </p:set>
                                    <p:animEffect transition="in" filter="wipe(down)">
                                      <p:cBhvr>
                                        <p:cTn id="87" dur="1000"/>
                                        <p:tgtEl>
                                          <p:spTgt spid="37">
                                            <p:graphicEl>
                                              <a:chart seriesIdx="2" categoryIdx="1" bldStep="ptInCategory"/>
                                            </p:graphicEl>
                                          </p:spTgt>
                                        </p:tgtEl>
                                      </p:cBhvr>
                                    </p:animEffect>
                                  </p:childTnLst>
                                </p:cTn>
                              </p:par>
                            </p:childTnLst>
                          </p:cTn>
                        </p:par>
                        <p:par>
                          <p:cTn id="88" fill="hold">
                            <p:stCondLst>
                              <p:cond delay="19500"/>
                            </p:stCondLst>
                            <p:childTnLst>
                              <p:par>
                                <p:cTn id="89" presetID="22" presetClass="entr" presetSubtype="4" fill="hold" grpId="0" nodeType="afterEffect">
                                  <p:stCondLst>
                                    <p:cond delay="0"/>
                                  </p:stCondLst>
                                  <p:childTnLst>
                                    <p:set>
                                      <p:cBhvr>
                                        <p:cTn id="90" dur="1" fill="hold">
                                          <p:stCondLst>
                                            <p:cond delay="0"/>
                                          </p:stCondLst>
                                        </p:cTn>
                                        <p:tgtEl>
                                          <p:spTgt spid="37">
                                            <p:graphicEl>
                                              <a:chart seriesIdx="0" categoryIdx="2" bldStep="ptInCategory"/>
                                            </p:graphicEl>
                                          </p:spTgt>
                                        </p:tgtEl>
                                        <p:attrNameLst>
                                          <p:attrName>style.visibility</p:attrName>
                                        </p:attrNameLst>
                                      </p:cBhvr>
                                      <p:to>
                                        <p:strVal val="visible"/>
                                      </p:to>
                                    </p:set>
                                    <p:animEffect transition="in" filter="wipe(down)">
                                      <p:cBhvr>
                                        <p:cTn id="91" dur="1000"/>
                                        <p:tgtEl>
                                          <p:spTgt spid="37">
                                            <p:graphicEl>
                                              <a:chart seriesIdx="0" categoryIdx="2" bldStep="ptInCategory"/>
                                            </p:graphicEl>
                                          </p:spTgt>
                                        </p:tgtEl>
                                      </p:cBhvr>
                                    </p:animEffect>
                                  </p:childTnLst>
                                </p:cTn>
                              </p:par>
                            </p:childTnLst>
                          </p:cTn>
                        </p:par>
                        <p:par>
                          <p:cTn id="92" fill="hold">
                            <p:stCondLst>
                              <p:cond delay="20500"/>
                            </p:stCondLst>
                            <p:childTnLst>
                              <p:par>
                                <p:cTn id="93" presetID="22" presetClass="entr" presetSubtype="4" fill="hold" grpId="0" nodeType="afterEffect">
                                  <p:stCondLst>
                                    <p:cond delay="0"/>
                                  </p:stCondLst>
                                  <p:childTnLst>
                                    <p:set>
                                      <p:cBhvr>
                                        <p:cTn id="94" dur="1" fill="hold">
                                          <p:stCondLst>
                                            <p:cond delay="0"/>
                                          </p:stCondLst>
                                        </p:cTn>
                                        <p:tgtEl>
                                          <p:spTgt spid="37">
                                            <p:graphicEl>
                                              <a:chart seriesIdx="1" categoryIdx="2" bldStep="ptInCategory"/>
                                            </p:graphicEl>
                                          </p:spTgt>
                                        </p:tgtEl>
                                        <p:attrNameLst>
                                          <p:attrName>style.visibility</p:attrName>
                                        </p:attrNameLst>
                                      </p:cBhvr>
                                      <p:to>
                                        <p:strVal val="visible"/>
                                      </p:to>
                                    </p:set>
                                    <p:animEffect transition="in" filter="wipe(down)">
                                      <p:cBhvr>
                                        <p:cTn id="95" dur="1000"/>
                                        <p:tgtEl>
                                          <p:spTgt spid="37">
                                            <p:graphicEl>
                                              <a:chart seriesIdx="1" categoryIdx="2" bldStep="ptInCategory"/>
                                            </p:graphicEl>
                                          </p:spTgt>
                                        </p:tgtEl>
                                      </p:cBhvr>
                                    </p:animEffect>
                                  </p:childTnLst>
                                </p:cTn>
                              </p:par>
                            </p:childTnLst>
                          </p:cTn>
                        </p:par>
                        <p:par>
                          <p:cTn id="96" fill="hold">
                            <p:stCondLst>
                              <p:cond delay="21500"/>
                            </p:stCondLst>
                            <p:childTnLst>
                              <p:par>
                                <p:cTn id="97" presetID="22" presetClass="entr" presetSubtype="4" fill="hold" grpId="0" nodeType="afterEffect">
                                  <p:stCondLst>
                                    <p:cond delay="0"/>
                                  </p:stCondLst>
                                  <p:childTnLst>
                                    <p:set>
                                      <p:cBhvr>
                                        <p:cTn id="98" dur="1" fill="hold">
                                          <p:stCondLst>
                                            <p:cond delay="0"/>
                                          </p:stCondLst>
                                        </p:cTn>
                                        <p:tgtEl>
                                          <p:spTgt spid="37">
                                            <p:graphicEl>
                                              <a:chart seriesIdx="2" categoryIdx="2" bldStep="ptInCategory"/>
                                            </p:graphicEl>
                                          </p:spTgt>
                                        </p:tgtEl>
                                        <p:attrNameLst>
                                          <p:attrName>style.visibility</p:attrName>
                                        </p:attrNameLst>
                                      </p:cBhvr>
                                      <p:to>
                                        <p:strVal val="visible"/>
                                      </p:to>
                                    </p:set>
                                    <p:animEffect transition="in" filter="wipe(down)">
                                      <p:cBhvr>
                                        <p:cTn id="99" dur="1000"/>
                                        <p:tgtEl>
                                          <p:spTgt spid="37">
                                            <p:graphicEl>
                                              <a:chart seriesIdx="2" categoryIdx="2" bldStep="ptInCategory"/>
                                            </p:graphicEl>
                                          </p:spTgt>
                                        </p:tgtEl>
                                      </p:cBhvr>
                                    </p:animEffect>
                                  </p:childTnLst>
                                </p:cTn>
                              </p:par>
                            </p:childTnLst>
                          </p:cTn>
                        </p:par>
                        <p:par>
                          <p:cTn id="100" fill="hold">
                            <p:stCondLst>
                              <p:cond delay="22500"/>
                            </p:stCondLst>
                            <p:childTnLst>
                              <p:par>
                                <p:cTn id="101" presetID="42" presetClass="entr" presetSubtype="0" fill="hold" nodeType="afterEffect">
                                  <p:stCondLst>
                                    <p:cond delay="0"/>
                                  </p:stCondLst>
                                  <p:childTnLst>
                                    <p:set>
                                      <p:cBhvr>
                                        <p:cTn id="102" dur="1" fill="hold">
                                          <p:stCondLst>
                                            <p:cond delay="0"/>
                                          </p:stCondLst>
                                        </p:cTn>
                                        <p:tgtEl>
                                          <p:spTgt spid="30"/>
                                        </p:tgtEl>
                                        <p:attrNameLst>
                                          <p:attrName>style.visibility</p:attrName>
                                        </p:attrNameLst>
                                      </p:cBhvr>
                                      <p:to>
                                        <p:strVal val="visible"/>
                                      </p:to>
                                    </p:set>
                                    <p:animEffect transition="in" filter="fade">
                                      <p:cBhvr>
                                        <p:cTn id="103" dur="1000"/>
                                        <p:tgtEl>
                                          <p:spTgt spid="30"/>
                                        </p:tgtEl>
                                      </p:cBhvr>
                                    </p:animEffect>
                                    <p:anim calcmode="lin" valueType="num">
                                      <p:cBhvr>
                                        <p:cTn id="104" dur="1000" fill="hold"/>
                                        <p:tgtEl>
                                          <p:spTgt spid="30"/>
                                        </p:tgtEl>
                                        <p:attrNameLst>
                                          <p:attrName>ppt_x</p:attrName>
                                        </p:attrNameLst>
                                      </p:cBhvr>
                                      <p:tavLst>
                                        <p:tav tm="0">
                                          <p:val>
                                            <p:strVal val="#ppt_x"/>
                                          </p:val>
                                        </p:tav>
                                        <p:tav tm="100000">
                                          <p:val>
                                            <p:strVal val="#ppt_x"/>
                                          </p:val>
                                        </p:tav>
                                      </p:tavLst>
                                    </p:anim>
                                    <p:anim calcmode="lin" valueType="num">
                                      <p:cBhvr>
                                        <p:cTn id="105" dur="1000" fill="hold"/>
                                        <p:tgtEl>
                                          <p:spTgt spid="30"/>
                                        </p:tgtEl>
                                        <p:attrNameLst>
                                          <p:attrName>ppt_y</p:attrName>
                                        </p:attrNameLst>
                                      </p:cBhvr>
                                      <p:tavLst>
                                        <p:tav tm="0">
                                          <p:val>
                                            <p:strVal val="#ppt_y+.1"/>
                                          </p:val>
                                        </p:tav>
                                        <p:tav tm="100000">
                                          <p:val>
                                            <p:strVal val="#ppt_y"/>
                                          </p:val>
                                        </p:tav>
                                      </p:tavLst>
                                    </p:anim>
                                  </p:childTnLst>
                                </p:cTn>
                              </p:par>
                            </p:childTnLst>
                          </p:cTn>
                        </p:par>
                        <p:par>
                          <p:cTn id="106" fill="hold">
                            <p:stCondLst>
                              <p:cond delay="23500"/>
                            </p:stCondLst>
                            <p:childTnLst>
                              <p:par>
                                <p:cTn id="107" presetID="22" presetClass="entr" presetSubtype="4" fill="hold" grpId="0" nodeType="afterEffect">
                                  <p:stCondLst>
                                    <p:cond delay="0"/>
                                  </p:stCondLst>
                                  <p:childTnLst>
                                    <p:set>
                                      <p:cBhvr>
                                        <p:cTn id="108" dur="1" fill="hold">
                                          <p:stCondLst>
                                            <p:cond delay="0"/>
                                          </p:stCondLst>
                                        </p:cTn>
                                        <p:tgtEl>
                                          <p:spTgt spid="33">
                                            <p:graphicEl>
                                              <a:chart seriesIdx="-3" categoryIdx="-3" bldStep="gridLegend"/>
                                            </p:graphicEl>
                                          </p:spTgt>
                                        </p:tgtEl>
                                        <p:attrNameLst>
                                          <p:attrName>style.visibility</p:attrName>
                                        </p:attrNameLst>
                                      </p:cBhvr>
                                      <p:to>
                                        <p:strVal val="visible"/>
                                      </p:to>
                                    </p:set>
                                    <p:animEffect transition="in" filter="wipe(down)">
                                      <p:cBhvr>
                                        <p:cTn id="109" dur="1000"/>
                                        <p:tgtEl>
                                          <p:spTgt spid="33">
                                            <p:graphicEl>
                                              <a:chart seriesIdx="-3" categoryIdx="-3" bldStep="gridLegend"/>
                                            </p:graphicEl>
                                          </p:spTgt>
                                        </p:tgtEl>
                                      </p:cBhvr>
                                    </p:animEffect>
                                  </p:childTnLst>
                                </p:cTn>
                              </p:par>
                            </p:childTnLst>
                          </p:cTn>
                        </p:par>
                        <p:par>
                          <p:cTn id="110" fill="hold">
                            <p:stCondLst>
                              <p:cond delay="24500"/>
                            </p:stCondLst>
                            <p:childTnLst>
                              <p:par>
                                <p:cTn id="111" presetID="22" presetClass="entr" presetSubtype="4" fill="hold" grpId="0" nodeType="afterEffect">
                                  <p:stCondLst>
                                    <p:cond delay="0"/>
                                  </p:stCondLst>
                                  <p:childTnLst>
                                    <p:set>
                                      <p:cBhvr>
                                        <p:cTn id="112" dur="1" fill="hold">
                                          <p:stCondLst>
                                            <p:cond delay="0"/>
                                          </p:stCondLst>
                                        </p:cTn>
                                        <p:tgtEl>
                                          <p:spTgt spid="33">
                                            <p:graphicEl>
                                              <a:chart seriesIdx="0" categoryIdx="0" bldStep="ptInCategory"/>
                                            </p:graphicEl>
                                          </p:spTgt>
                                        </p:tgtEl>
                                        <p:attrNameLst>
                                          <p:attrName>style.visibility</p:attrName>
                                        </p:attrNameLst>
                                      </p:cBhvr>
                                      <p:to>
                                        <p:strVal val="visible"/>
                                      </p:to>
                                    </p:set>
                                    <p:animEffect transition="in" filter="wipe(down)">
                                      <p:cBhvr>
                                        <p:cTn id="113" dur="1000"/>
                                        <p:tgtEl>
                                          <p:spTgt spid="33">
                                            <p:graphicEl>
                                              <a:chart seriesIdx="0" categoryIdx="0" bldStep="ptInCategory"/>
                                            </p:graphicEl>
                                          </p:spTgt>
                                        </p:tgtEl>
                                      </p:cBhvr>
                                    </p:animEffect>
                                  </p:childTnLst>
                                </p:cTn>
                              </p:par>
                            </p:childTnLst>
                          </p:cTn>
                        </p:par>
                        <p:par>
                          <p:cTn id="114" fill="hold">
                            <p:stCondLst>
                              <p:cond delay="25500"/>
                            </p:stCondLst>
                            <p:childTnLst>
                              <p:par>
                                <p:cTn id="115" presetID="22" presetClass="entr" presetSubtype="4" fill="hold" grpId="0" nodeType="afterEffect">
                                  <p:stCondLst>
                                    <p:cond delay="0"/>
                                  </p:stCondLst>
                                  <p:childTnLst>
                                    <p:set>
                                      <p:cBhvr>
                                        <p:cTn id="116" dur="1" fill="hold">
                                          <p:stCondLst>
                                            <p:cond delay="0"/>
                                          </p:stCondLst>
                                        </p:cTn>
                                        <p:tgtEl>
                                          <p:spTgt spid="33">
                                            <p:graphicEl>
                                              <a:chart seriesIdx="1" categoryIdx="0" bldStep="ptInCategory"/>
                                            </p:graphicEl>
                                          </p:spTgt>
                                        </p:tgtEl>
                                        <p:attrNameLst>
                                          <p:attrName>style.visibility</p:attrName>
                                        </p:attrNameLst>
                                      </p:cBhvr>
                                      <p:to>
                                        <p:strVal val="visible"/>
                                      </p:to>
                                    </p:set>
                                    <p:animEffect transition="in" filter="wipe(down)">
                                      <p:cBhvr>
                                        <p:cTn id="117" dur="1000"/>
                                        <p:tgtEl>
                                          <p:spTgt spid="33">
                                            <p:graphicEl>
                                              <a:chart seriesIdx="1" categoryIdx="0" bldStep="ptInCategory"/>
                                            </p:graphicEl>
                                          </p:spTgt>
                                        </p:tgtEl>
                                      </p:cBhvr>
                                    </p:animEffect>
                                  </p:childTnLst>
                                </p:cTn>
                              </p:par>
                            </p:childTnLst>
                          </p:cTn>
                        </p:par>
                        <p:par>
                          <p:cTn id="118" fill="hold">
                            <p:stCondLst>
                              <p:cond delay="26500"/>
                            </p:stCondLst>
                            <p:childTnLst>
                              <p:par>
                                <p:cTn id="119" presetID="22" presetClass="entr" presetSubtype="4" fill="hold" grpId="0" nodeType="afterEffect">
                                  <p:stCondLst>
                                    <p:cond delay="0"/>
                                  </p:stCondLst>
                                  <p:childTnLst>
                                    <p:set>
                                      <p:cBhvr>
                                        <p:cTn id="120" dur="1" fill="hold">
                                          <p:stCondLst>
                                            <p:cond delay="0"/>
                                          </p:stCondLst>
                                        </p:cTn>
                                        <p:tgtEl>
                                          <p:spTgt spid="33">
                                            <p:graphicEl>
                                              <a:chart seriesIdx="2" categoryIdx="0" bldStep="ptInCategory"/>
                                            </p:graphicEl>
                                          </p:spTgt>
                                        </p:tgtEl>
                                        <p:attrNameLst>
                                          <p:attrName>style.visibility</p:attrName>
                                        </p:attrNameLst>
                                      </p:cBhvr>
                                      <p:to>
                                        <p:strVal val="visible"/>
                                      </p:to>
                                    </p:set>
                                    <p:animEffect transition="in" filter="wipe(down)">
                                      <p:cBhvr>
                                        <p:cTn id="121" dur="1000"/>
                                        <p:tgtEl>
                                          <p:spTgt spid="33">
                                            <p:graphicEl>
                                              <a:chart seriesIdx="2" categoryIdx="0" bldStep="ptInCategory"/>
                                            </p:graphicEl>
                                          </p:spTgt>
                                        </p:tgtEl>
                                      </p:cBhvr>
                                    </p:animEffect>
                                  </p:childTnLst>
                                </p:cTn>
                              </p:par>
                            </p:childTnLst>
                          </p:cTn>
                        </p:par>
                        <p:par>
                          <p:cTn id="122" fill="hold">
                            <p:stCondLst>
                              <p:cond delay="27500"/>
                            </p:stCondLst>
                            <p:childTnLst>
                              <p:par>
                                <p:cTn id="123" presetID="22" presetClass="entr" presetSubtype="4" fill="hold" grpId="0" nodeType="afterEffect">
                                  <p:stCondLst>
                                    <p:cond delay="0"/>
                                  </p:stCondLst>
                                  <p:childTnLst>
                                    <p:set>
                                      <p:cBhvr>
                                        <p:cTn id="124" dur="1" fill="hold">
                                          <p:stCondLst>
                                            <p:cond delay="0"/>
                                          </p:stCondLst>
                                        </p:cTn>
                                        <p:tgtEl>
                                          <p:spTgt spid="33">
                                            <p:graphicEl>
                                              <a:chart seriesIdx="0" categoryIdx="1" bldStep="ptInCategory"/>
                                            </p:graphicEl>
                                          </p:spTgt>
                                        </p:tgtEl>
                                        <p:attrNameLst>
                                          <p:attrName>style.visibility</p:attrName>
                                        </p:attrNameLst>
                                      </p:cBhvr>
                                      <p:to>
                                        <p:strVal val="visible"/>
                                      </p:to>
                                    </p:set>
                                    <p:animEffect transition="in" filter="wipe(down)">
                                      <p:cBhvr>
                                        <p:cTn id="125" dur="1000"/>
                                        <p:tgtEl>
                                          <p:spTgt spid="33">
                                            <p:graphicEl>
                                              <a:chart seriesIdx="0" categoryIdx="1" bldStep="ptInCategory"/>
                                            </p:graphicEl>
                                          </p:spTgt>
                                        </p:tgtEl>
                                      </p:cBhvr>
                                    </p:animEffect>
                                  </p:childTnLst>
                                </p:cTn>
                              </p:par>
                            </p:childTnLst>
                          </p:cTn>
                        </p:par>
                        <p:par>
                          <p:cTn id="126" fill="hold">
                            <p:stCondLst>
                              <p:cond delay="28500"/>
                            </p:stCondLst>
                            <p:childTnLst>
                              <p:par>
                                <p:cTn id="127" presetID="22" presetClass="entr" presetSubtype="4" fill="hold" grpId="0" nodeType="afterEffect">
                                  <p:stCondLst>
                                    <p:cond delay="0"/>
                                  </p:stCondLst>
                                  <p:childTnLst>
                                    <p:set>
                                      <p:cBhvr>
                                        <p:cTn id="128" dur="1" fill="hold">
                                          <p:stCondLst>
                                            <p:cond delay="0"/>
                                          </p:stCondLst>
                                        </p:cTn>
                                        <p:tgtEl>
                                          <p:spTgt spid="33">
                                            <p:graphicEl>
                                              <a:chart seriesIdx="1" categoryIdx="1" bldStep="ptInCategory"/>
                                            </p:graphicEl>
                                          </p:spTgt>
                                        </p:tgtEl>
                                        <p:attrNameLst>
                                          <p:attrName>style.visibility</p:attrName>
                                        </p:attrNameLst>
                                      </p:cBhvr>
                                      <p:to>
                                        <p:strVal val="visible"/>
                                      </p:to>
                                    </p:set>
                                    <p:animEffect transition="in" filter="wipe(down)">
                                      <p:cBhvr>
                                        <p:cTn id="129" dur="1000"/>
                                        <p:tgtEl>
                                          <p:spTgt spid="33">
                                            <p:graphicEl>
                                              <a:chart seriesIdx="1" categoryIdx="1" bldStep="ptInCategory"/>
                                            </p:graphicEl>
                                          </p:spTgt>
                                        </p:tgtEl>
                                      </p:cBhvr>
                                    </p:animEffect>
                                  </p:childTnLst>
                                </p:cTn>
                              </p:par>
                            </p:childTnLst>
                          </p:cTn>
                        </p:par>
                        <p:par>
                          <p:cTn id="130" fill="hold">
                            <p:stCondLst>
                              <p:cond delay="29500"/>
                            </p:stCondLst>
                            <p:childTnLst>
                              <p:par>
                                <p:cTn id="131" presetID="22" presetClass="entr" presetSubtype="4" fill="hold" grpId="0" nodeType="afterEffect">
                                  <p:stCondLst>
                                    <p:cond delay="0"/>
                                  </p:stCondLst>
                                  <p:childTnLst>
                                    <p:set>
                                      <p:cBhvr>
                                        <p:cTn id="132" dur="1" fill="hold">
                                          <p:stCondLst>
                                            <p:cond delay="0"/>
                                          </p:stCondLst>
                                        </p:cTn>
                                        <p:tgtEl>
                                          <p:spTgt spid="33">
                                            <p:graphicEl>
                                              <a:chart seriesIdx="2" categoryIdx="1" bldStep="ptInCategory"/>
                                            </p:graphicEl>
                                          </p:spTgt>
                                        </p:tgtEl>
                                        <p:attrNameLst>
                                          <p:attrName>style.visibility</p:attrName>
                                        </p:attrNameLst>
                                      </p:cBhvr>
                                      <p:to>
                                        <p:strVal val="visible"/>
                                      </p:to>
                                    </p:set>
                                    <p:animEffect transition="in" filter="wipe(down)">
                                      <p:cBhvr>
                                        <p:cTn id="133" dur="1000"/>
                                        <p:tgtEl>
                                          <p:spTgt spid="33">
                                            <p:graphicEl>
                                              <a:chart seriesIdx="2" categoryIdx="1" bldStep="ptInCategory"/>
                                            </p:graphicEl>
                                          </p:spTgt>
                                        </p:tgtEl>
                                      </p:cBhvr>
                                    </p:animEffect>
                                  </p:childTnLst>
                                </p:cTn>
                              </p:par>
                            </p:childTnLst>
                          </p:cTn>
                        </p:par>
                        <p:par>
                          <p:cTn id="134" fill="hold">
                            <p:stCondLst>
                              <p:cond delay="30500"/>
                            </p:stCondLst>
                            <p:childTnLst>
                              <p:par>
                                <p:cTn id="135" presetID="22" presetClass="entr" presetSubtype="4" fill="hold" grpId="0" nodeType="afterEffect">
                                  <p:stCondLst>
                                    <p:cond delay="0"/>
                                  </p:stCondLst>
                                  <p:childTnLst>
                                    <p:set>
                                      <p:cBhvr>
                                        <p:cTn id="136" dur="1" fill="hold">
                                          <p:stCondLst>
                                            <p:cond delay="0"/>
                                          </p:stCondLst>
                                        </p:cTn>
                                        <p:tgtEl>
                                          <p:spTgt spid="33">
                                            <p:graphicEl>
                                              <a:chart seriesIdx="0" categoryIdx="2" bldStep="ptInCategory"/>
                                            </p:graphicEl>
                                          </p:spTgt>
                                        </p:tgtEl>
                                        <p:attrNameLst>
                                          <p:attrName>style.visibility</p:attrName>
                                        </p:attrNameLst>
                                      </p:cBhvr>
                                      <p:to>
                                        <p:strVal val="visible"/>
                                      </p:to>
                                    </p:set>
                                    <p:animEffect transition="in" filter="wipe(down)">
                                      <p:cBhvr>
                                        <p:cTn id="137" dur="1000"/>
                                        <p:tgtEl>
                                          <p:spTgt spid="33">
                                            <p:graphicEl>
                                              <a:chart seriesIdx="0" categoryIdx="2" bldStep="ptInCategory"/>
                                            </p:graphicEl>
                                          </p:spTgt>
                                        </p:tgtEl>
                                      </p:cBhvr>
                                    </p:animEffect>
                                  </p:childTnLst>
                                </p:cTn>
                              </p:par>
                            </p:childTnLst>
                          </p:cTn>
                        </p:par>
                        <p:par>
                          <p:cTn id="138" fill="hold">
                            <p:stCondLst>
                              <p:cond delay="31500"/>
                            </p:stCondLst>
                            <p:childTnLst>
                              <p:par>
                                <p:cTn id="139" presetID="22" presetClass="entr" presetSubtype="4" fill="hold" grpId="0" nodeType="afterEffect">
                                  <p:stCondLst>
                                    <p:cond delay="0"/>
                                  </p:stCondLst>
                                  <p:childTnLst>
                                    <p:set>
                                      <p:cBhvr>
                                        <p:cTn id="140" dur="1" fill="hold">
                                          <p:stCondLst>
                                            <p:cond delay="0"/>
                                          </p:stCondLst>
                                        </p:cTn>
                                        <p:tgtEl>
                                          <p:spTgt spid="33">
                                            <p:graphicEl>
                                              <a:chart seriesIdx="1" categoryIdx="2" bldStep="ptInCategory"/>
                                            </p:graphicEl>
                                          </p:spTgt>
                                        </p:tgtEl>
                                        <p:attrNameLst>
                                          <p:attrName>style.visibility</p:attrName>
                                        </p:attrNameLst>
                                      </p:cBhvr>
                                      <p:to>
                                        <p:strVal val="visible"/>
                                      </p:to>
                                    </p:set>
                                    <p:animEffect transition="in" filter="wipe(down)">
                                      <p:cBhvr>
                                        <p:cTn id="141" dur="1000"/>
                                        <p:tgtEl>
                                          <p:spTgt spid="33">
                                            <p:graphicEl>
                                              <a:chart seriesIdx="1" categoryIdx="2" bldStep="ptInCategory"/>
                                            </p:graphicEl>
                                          </p:spTgt>
                                        </p:tgtEl>
                                      </p:cBhvr>
                                    </p:animEffect>
                                  </p:childTnLst>
                                </p:cTn>
                              </p:par>
                            </p:childTnLst>
                          </p:cTn>
                        </p:par>
                        <p:par>
                          <p:cTn id="142" fill="hold">
                            <p:stCondLst>
                              <p:cond delay="32500"/>
                            </p:stCondLst>
                            <p:childTnLst>
                              <p:par>
                                <p:cTn id="143" presetID="22" presetClass="entr" presetSubtype="4" fill="hold" grpId="0" nodeType="afterEffect">
                                  <p:stCondLst>
                                    <p:cond delay="0"/>
                                  </p:stCondLst>
                                  <p:childTnLst>
                                    <p:set>
                                      <p:cBhvr>
                                        <p:cTn id="144" dur="1" fill="hold">
                                          <p:stCondLst>
                                            <p:cond delay="0"/>
                                          </p:stCondLst>
                                        </p:cTn>
                                        <p:tgtEl>
                                          <p:spTgt spid="33">
                                            <p:graphicEl>
                                              <a:chart seriesIdx="2" categoryIdx="2" bldStep="ptInCategory"/>
                                            </p:graphicEl>
                                          </p:spTgt>
                                        </p:tgtEl>
                                        <p:attrNameLst>
                                          <p:attrName>style.visibility</p:attrName>
                                        </p:attrNameLst>
                                      </p:cBhvr>
                                      <p:to>
                                        <p:strVal val="visible"/>
                                      </p:to>
                                    </p:set>
                                    <p:animEffect transition="in" filter="wipe(down)">
                                      <p:cBhvr>
                                        <p:cTn id="145" dur="1000"/>
                                        <p:tgtEl>
                                          <p:spTgt spid="33">
                                            <p:graphicEl>
                                              <a:chart seriesIdx="2" categoryIdx="2" bldStep="ptInCategory"/>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uiExpand="1">
        <p:bldSub>
          <a:bldChart bld="categoryEl"/>
        </p:bldSub>
      </p:bldGraphic>
      <p:bldGraphic spid="33" grpId="0">
        <p:bldSub>
          <a:bldChart bld="categoryEl"/>
        </p:bldSub>
      </p:bldGraphic>
      <p:bldGraphic spid="37" grpId="0">
        <p:bldSub>
          <a:bldChart bld="categoryEl"/>
        </p:bldSub>
      </p:bldGraphic>
      <p:bldP spid="1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Rectangle 9"/>
          <p:cNvSpPr/>
          <p:nvPr/>
        </p:nvSpPr>
        <p:spPr>
          <a:xfrm>
            <a:off x="9144000" y="1607207"/>
            <a:ext cx="3048000" cy="3962400"/>
          </a:xfrm>
          <a:prstGeom prst="rect">
            <a:avLst/>
          </a:prstGeom>
          <a:solidFill>
            <a:srgbClr val="157E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6" name="Freeform 25"/>
          <p:cNvSpPr/>
          <p:nvPr/>
        </p:nvSpPr>
        <p:spPr>
          <a:xfrm>
            <a:off x="6096001" y="1607207"/>
            <a:ext cx="3498880" cy="3962400"/>
          </a:xfrm>
          <a:custGeom>
            <a:avLst/>
            <a:gdLst>
              <a:gd name="connsiteX0" fmla="*/ 0 w 3498880"/>
              <a:gd name="connsiteY0" fmla="*/ 0 h 3962400"/>
              <a:gd name="connsiteX1" fmla="*/ 3048000 w 3498880"/>
              <a:gd name="connsiteY1" fmla="*/ 0 h 3962400"/>
              <a:gd name="connsiteX2" fmla="*/ 3048000 w 3498880"/>
              <a:gd name="connsiteY2" fmla="*/ 3348507 h 3962400"/>
              <a:gd name="connsiteX3" fmla="*/ 3498880 w 3498880"/>
              <a:gd name="connsiteY3" fmla="*/ 3627385 h 3962400"/>
              <a:gd name="connsiteX4" fmla="*/ 3048000 w 3498880"/>
              <a:gd name="connsiteY4" fmla="*/ 3879454 h 3962400"/>
              <a:gd name="connsiteX5" fmla="*/ 3048000 w 3498880"/>
              <a:gd name="connsiteY5" fmla="*/ 3962400 h 3962400"/>
              <a:gd name="connsiteX6" fmla="*/ 0 w 3498880"/>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98880" h="3962400">
                <a:moveTo>
                  <a:pt x="0" y="0"/>
                </a:moveTo>
                <a:lnTo>
                  <a:pt x="3048000" y="0"/>
                </a:lnTo>
                <a:lnTo>
                  <a:pt x="3048000" y="3348507"/>
                </a:lnTo>
                <a:lnTo>
                  <a:pt x="3498880" y="3627385"/>
                </a:lnTo>
                <a:lnTo>
                  <a:pt x="3048000" y="3879454"/>
                </a:lnTo>
                <a:lnTo>
                  <a:pt x="3048000" y="3962400"/>
                </a:lnTo>
                <a:lnTo>
                  <a:pt x="0" y="3962400"/>
                </a:lnTo>
                <a:close/>
              </a:path>
            </a:pathLst>
          </a:custGeom>
          <a:solidFill>
            <a:srgbClr val="239B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5" name="Freeform 24"/>
          <p:cNvSpPr/>
          <p:nvPr/>
        </p:nvSpPr>
        <p:spPr>
          <a:xfrm>
            <a:off x="3047999" y="1607207"/>
            <a:ext cx="3470254" cy="3962400"/>
          </a:xfrm>
          <a:custGeom>
            <a:avLst/>
            <a:gdLst>
              <a:gd name="connsiteX0" fmla="*/ 0 w 3470254"/>
              <a:gd name="connsiteY0" fmla="*/ 0 h 3962400"/>
              <a:gd name="connsiteX1" fmla="*/ 3048001 w 3470254"/>
              <a:gd name="connsiteY1" fmla="*/ 0 h 3962400"/>
              <a:gd name="connsiteX2" fmla="*/ 3048001 w 3470254"/>
              <a:gd name="connsiteY2" fmla="*/ 3371981 h 3962400"/>
              <a:gd name="connsiteX3" fmla="*/ 3470254 w 3470254"/>
              <a:gd name="connsiteY3" fmla="*/ 3633153 h 3962400"/>
              <a:gd name="connsiteX4" fmla="*/ 3048001 w 3470254"/>
              <a:gd name="connsiteY4" fmla="*/ 3869218 h 3962400"/>
              <a:gd name="connsiteX5" fmla="*/ 3048001 w 3470254"/>
              <a:gd name="connsiteY5" fmla="*/ 3962400 h 3962400"/>
              <a:gd name="connsiteX6" fmla="*/ 0 w 3470254"/>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70254" h="3962400">
                <a:moveTo>
                  <a:pt x="0" y="0"/>
                </a:moveTo>
                <a:lnTo>
                  <a:pt x="3048001" y="0"/>
                </a:lnTo>
                <a:lnTo>
                  <a:pt x="3048001" y="3371981"/>
                </a:lnTo>
                <a:lnTo>
                  <a:pt x="3470254" y="3633153"/>
                </a:lnTo>
                <a:lnTo>
                  <a:pt x="3048001" y="3869218"/>
                </a:lnTo>
                <a:lnTo>
                  <a:pt x="3048001" y="3962400"/>
                </a:lnTo>
                <a:lnTo>
                  <a:pt x="0" y="3962400"/>
                </a:lnTo>
                <a:close/>
              </a:path>
            </a:pathLst>
          </a:custGeom>
          <a:solidFill>
            <a:srgbClr val="36B8E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sp>
        <p:nvSpPr>
          <p:cNvPr id="22" name="Oval 21"/>
          <p:cNvSpPr>
            <a:spLocks noChangeAspect="1"/>
          </p:cNvSpPr>
          <p:nvPr/>
        </p:nvSpPr>
        <p:spPr>
          <a:xfrm>
            <a:off x="3831652" y="1869482"/>
            <a:ext cx="1371600" cy="1371600"/>
          </a:xfrm>
          <a:prstGeom prst="ellipse">
            <a:avLst/>
          </a:prstGeom>
          <a:blipFill>
            <a:blip r:embed="rId3"/>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4" name="Freeform 23"/>
          <p:cNvSpPr/>
          <p:nvPr/>
        </p:nvSpPr>
        <p:spPr>
          <a:xfrm>
            <a:off x="1" y="1607207"/>
            <a:ext cx="3488936" cy="3962400"/>
          </a:xfrm>
          <a:custGeom>
            <a:avLst/>
            <a:gdLst>
              <a:gd name="connsiteX0" fmla="*/ 0 w 3488936"/>
              <a:gd name="connsiteY0" fmla="*/ 0 h 3962400"/>
              <a:gd name="connsiteX1" fmla="*/ 3048000 w 3488936"/>
              <a:gd name="connsiteY1" fmla="*/ 0 h 3962400"/>
              <a:gd name="connsiteX2" fmla="*/ 3048000 w 3488936"/>
              <a:gd name="connsiteY2" fmla="*/ 3340710 h 3962400"/>
              <a:gd name="connsiteX3" fmla="*/ 3488936 w 3488936"/>
              <a:gd name="connsiteY3" fmla="*/ 3613438 h 3962400"/>
              <a:gd name="connsiteX4" fmla="*/ 3048000 w 3488936"/>
              <a:gd name="connsiteY4" fmla="*/ 3859948 h 3962400"/>
              <a:gd name="connsiteX5" fmla="*/ 3048000 w 3488936"/>
              <a:gd name="connsiteY5" fmla="*/ 3962400 h 3962400"/>
              <a:gd name="connsiteX6" fmla="*/ 0 w 3488936"/>
              <a:gd name="connsiteY6" fmla="*/ 3962400 h 396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88936" h="3962400">
                <a:moveTo>
                  <a:pt x="0" y="0"/>
                </a:moveTo>
                <a:lnTo>
                  <a:pt x="3048000" y="0"/>
                </a:lnTo>
                <a:lnTo>
                  <a:pt x="3048000" y="3340710"/>
                </a:lnTo>
                <a:lnTo>
                  <a:pt x="3488936" y="3613438"/>
                </a:lnTo>
                <a:lnTo>
                  <a:pt x="3048000" y="3859948"/>
                </a:lnTo>
                <a:lnTo>
                  <a:pt x="3048000" y="3962400"/>
                </a:lnTo>
                <a:lnTo>
                  <a:pt x="0" y="3962400"/>
                </a:lnTo>
                <a:close/>
              </a:path>
            </a:pathLst>
          </a:custGeom>
          <a:solidFill>
            <a:srgbClr val="44D7F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solidFill>
                <a:schemeClr val="bg1"/>
              </a:solidFill>
            </a:endParaRPr>
          </a:p>
        </p:txBody>
      </p:sp>
      <p:grpSp>
        <p:nvGrpSpPr>
          <p:cNvPr id="43" name="Group 42"/>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49" name="Group 48"/>
          <p:cNvGrpSpPr/>
          <p:nvPr/>
        </p:nvGrpSpPr>
        <p:grpSpPr>
          <a:xfrm>
            <a:off x="1401494" y="5629926"/>
            <a:ext cx="9389012" cy="856506"/>
            <a:chOff x="1389256" y="5489746"/>
            <a:chExt cx="9389012" cy="856506"/>
          </a:xfrm>
        </p:grpSpPr>
        <p:sp>
          <p:nvSpPr>
            <p:cNvPr id="50" name="TextBox 4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51" name="Rectangle 50"/>
            <p:cNvSpPr/>
            <p:nvPr/>
          </p:nvSpPr>
          <p:spPr>
            <a:xfrm>
              <a:off x="4885657" y="5489746"/>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56595E"/>
                  </a:solidFill>
                  <a:latin typeface="Candara" panose="020E0502030303020204" pitchFamily="34" charset="0"/>
                  <a:ea typeface="Open Sans" pitchFamily="34" charset="0"/>
                  <a:cs typeface="Open Sans" pitchFamily="34" charset="0"/>
                </a:rPr>
                <a:t>Lorem Ipsum Dolor</a:t>
              </a:r>
            </a:p>
          </p:txBody>
        </p:sp>
      </p:grpSp>
      <p:sp>
        <p:nvSpPr>
          <p:cNvPr id="32" name="Rectangle 31"/>
          <p:cNvSpPr/>
          <p:nvPr/>
        </p:nvSpPr>
        <p:spPr>
          <a:xfrm>
            <a:off x="360837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3" name="Oval 32"/>
          <p:cNvSpPr>
            <a:spLocks noChangeAspect="1"/>
          </p:cNvSpPr>
          <p:nvPr/>
        </p:nvSpPr>
        <p:spPr>
          <a:xfrm>
            <a:off x="667570" y="1869482"/>
            <a:ext cx="1371600" cy="1371600"/>
          </a:xfrm>
          <a:prstGeom prst="ellipse">
            <a:avLst/>
          </a:prstGeom>
          <a:blipFill>
            <a:blip r:embed="rId4"/>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4" name="Rectangle 33"/>
          <p:cNvSpPr/>
          <p:nvPr/>
        </p:nvSpPr>
        <p:spPr>
          <a:xfrm>
            <a:off x="444294"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5" name="Oval 34"/>
          <p:cNvSpPr>
            <a:spLocks noChangeAspect="1"/>
          </p:cNvSpPr>
          <p:nvPr/>
        </p:nvSpPr>
        <p:spPr>
          <a:xfrm>
            <a:off x="6888994" y="1869482"/>
            <a:ext cx="1371600" cy="1371600"/>
          </a:xfrm>
          <a:prstGeom prst="ellipse">
            <a:avLst/>
          </a:prstGeom>
          <a:blipFill>
            <a:blip r:embed="rId5"/>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7" name="Rectangle 36"/>
          <p:cNvSpPr/>
          <p:nvPr/>
        </p:nvSpPr>
        <p:spPr>
          <a:xfrm>
            <a:off x="6665718"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Oval 37"/>
          <p:cNvSpPr>
            <a:spLocks noChangeAspect="1"/>
          </p:cNvSpPr>
          <p:nvPr/>
        </p:nvSpPr>
        <p:spPr>
          <a:xfrm>
            <a:off x="9965622" y="1869482"/>
            <a:ext cx="1371600" cy="1371600"/>
          </a:xfrm>
          <a:prstGeom prst="ellipse">
            <a:avLst/>
          </a:prstGeom>
          <a:blipFill>
            <a:blip r:embed="rId6"/>
            <a:stretch>
              <a:fillRect/>
            </a:stretch>
          </a:blipFill>
          <a:ln w="127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9" name="Rectangle 38"/>
          <p:cNvSpPr/>
          <p:nvPr/>
        </p:nvSpPr>
        <p:spPr>
          <a:xfrm>
            <a:off x="9742346" y="3170479"/>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40" name="Rectangle 39"/>
          <p:cNvSpPr/>
          <p:nvPr/>
        </p:nvSpPr>
        <p:spPr>
          <a:xfrm>
            <a:off x="667570"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01</a:t>
            </a:r>
          </a:p>
        </p:txBody>
      </p:sp>
      <p:sp>
        <p:nvSpPr>
          <p:cNvPr id="41" name="Rectangle 40"/>
          <p:cNvSpPr/>
          <p:nvPr/>
        </p:nvSpPr>
        <p:spPr>
          <a:xfrm>
            <a:off x="3831652" y="5064333"/>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02</a:t>
            </a:r>
          </a:p>
        </p:txBody>
      </p:sp>
      <p:sp>
        <p:nvSpPr>
          <p:cNvPr id="42" name="Rectangle 41"/>
          <p:cNvSpPr/>
          <p:nvPr/>
        </p:nvSpPr>
        <p:spPr>
          <a:xfrm>
            <a:off x="6885558"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03</a:t>
            </a:r>
          </a:p>
        </p:txBody>
      </p:sp>
      <p:sp>
        <p:nvSpPr>
          <p:cNvPr id="52" name="Rectangle 51"/>
          <p:cNvSpPr/>
          <p:nvPr/>
        </p:nvSpPr>
        <p:spPr>
          <a:xfrm>
            <a:off x="9962186" y="5063792"/>
            <a:ext cx="2057400" cy="369332"/>
          </a:xfrm>
          <a:prstGeom prst="rect">
            <a:avLst/>
          </a:prstGeom>
          <a:noFill/>
          <a:ln w="6350">
            <a:solidFill>
              <a:schemeClr val="bg1"/>
            </a:solidFill>
            <a:prstDash val="dash"/>
          </a:ln>
          <a:effectLst/>
        </p:spPr>
        <p:txBody>
          <a:bodyPr wrap="square" anchor="ctr" anchorCtr="1">
            <a:spAutoFit/>
          </a:bodyPr>
          <a:lstStyle/>
          <a:p>
            <a:pPr algn="ctr"/>
            <a:r>
              <a:rPr lang="en-US"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Lorem Ipsum 04</a:t>
            </a:r>
          </a:p>
        </p:txBody>
      </p:sp>
      <p:pic>
        <p:nvPicPr>
          <p:cNvPr id="27" name="Picture 26">
            <a:hlinkClick r:id="rId7"/>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873752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750"/>
                                        <p:tgtEl>
                                          <p:spTgt spid="4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wipe(left)">
                                      <p:cBhvr>
                                        <p:cTn id="11" dur="500"/>
                                        <p:tgtEl>
                                          <p:spTgt spid="24"/>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p:cTn id="15" dur="500" fill="hold"/>
                                        <p:tgtEl>
                                          <p:spTgt spid="33"/>
                                        </p:tgtEl>
                                        <p:attrNameLst>
                                          <p:attrName>ppt_w</p:attrName>
                                        </p:attrNameLst>
                                      </p:cBhvr>
                                      <p:tavLst>
                                        <p:tav tm="0">
                                          <p:val>
                                            <p:fltVal val="0"/>
                                          </p:val>
                                        </p:tav>
                                        <p:tav tm="100000">
                                          <p:val>
                                            <p:strVal val="#ppt_w"/>
                                          </p:val>
                                        </p:tav>
                                      </p:tavLst>
                                    </p:anim>
                                    <p:anim calcmode="lin" valueType="num">
                                      <p:cBhvr>
                                        <p:cTn id="16" dur="500" fill="hold"/>
                                        <p:tgtEl>
                                          <p:spTgt spid="33"/>
                                        </p:tgtEl>
                                        <p:attrNameLst>
                                          <p:attrName>ppt_h</p:attrName>
                                        </p:attrNameLst>
                                      </p:cBhvr>
                                      <p:tavLst>
                                        <p:tav tm="0">
                                          <p:val>
                                            <p:fltVal val="0"/>
                                          </p:val>
                                        </p:tav>
                                        <p:tav tm="100000">
                                          <p:val>
                                            <p:strVal val="#ppt_h"/>
                                          </p:val>
                                        </p:tav>
                                      </p:tavLst>
                                    </p:anim>
                                    <p:animEffect transition="in" filter="fade">
                                      <p:cBhvr>
                                        <p:cTn id="17" dur="500"/>
                                        <p:tgtEl>
                                          <p:spTgt spid="33"/>
                                        </p:tgtEl>
                                      </p:cBhvr>
                                    </p:animEffect>
                                    <p:anim calcmode="lin" valueType="num">
                                      <p:cBhvr>
                                        <p:cTn id="18" dur="500" fill="hold"/>
                                        <p:tgtEl>
                                          <p:spTgt spid="33"/>
                                        </p:tgtEl>
                                        <p:attrNameLst>
                                          <p:attrName>ppt_x</p:attrName>
                                        </p:attrNameLst>
                                      </p:cBhvr>
                                      <p:tavLst>
                                        <p:tav tm="0">
                                          <p:val>
                                            <p:fltVal val="0.5"/>
                                          </p:val>
                                        </p:tav>
                                        <p:tav tm="100000">
                                          <p:val>
                                            <p:strVal val="#ppt_x"/>
                                          </p:val>
                                        </p:tav>
                                      </p:tavLst>
                                    </p:anim>
                                    <p:anim calcmode="lin" valueType="num">
                                      <p:cBhvr>
                                        <p:cTn id="19" dur="500" fill="hold"/>
                                        <p:tgtEl>
                                          <p:spTgt spid="33"/>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p:cTn id="23" dur="500" fill="hold"/>
                                        <p:tgtEl>
                                          <p:spTgt spid="34"/>
                                        </p:tgtEl>
                                        <p:attrNameLst>
                                          <p:attrName>ppt_w</p:attrName>
                                        </p:attrNameLst>
                                      </p:cBhvr>
                                      <p:tavLst>
                                        <p:tav tm="0">
                                          <p:val>
                                            <p:fltVal val="0"/>
                                          </p:val>
                                        </p:tav>
                                        <p:tav tm="100000">
                                          <p:val>
                                            <p:strVal val="#ppt_w"/>
                                          </p:val>
                                        </p:tav>
                                      </p:tavLst>
                                    </p:anim>
                                    <p:anim calcmode="lin" valueType="num">
                                      <p:cBhvr>
                                        <p:cTn id="24" dur="500" fill="hold"/>
                                        <p:tgtEl>
                                          <p:spTgt spid="34"/>
                                        </p:tgtEl>
                                        <p:attrNameLst>
                                          <p:attrName>ppt_h</p:attrName>
                                        </p:attrNameLst>
                                      </p:cBhvr>
                                      <p:tavLst>
                                        <p:tav tm="0">
                                          <p:val>
                                            <p:fltVal val="0"/>
                                          </p:val>
                                        </p:tav>
                                        <p:tav tm="100000">
                                          <p:val>
                                            <p:strVal val="#ppt_h"/>
                                          </p:val>
                                        </p:tav>
                                      </p:tavLst>
                                    </p:anim>
                                    <p:animEffect transition="in" filter="fade">
                                      <p:cBhvr>
                                        <p:cTn id="25" dur="500"/>
                                        <p:tgtEl>
                                          <p:spTgt spid="34"/>
                                        </p:tgtEl>
                                      </p:cBhvr>
                                    </p:animEffect>
                                    <p:anim calcmode="lin" valueType="num">
                                      <p:cBhvr>
                                        <p:cTn id="26" dur="500" fill="hold"/>
                                        <p:tgtEl>
                                          <p:spTgt spid="34"/>
                                        </p:tgtEl>
                                        <p:attrNameLst>
                                          <p:attrName>ppt_x</p:attrName>
                                        </p:attrNameLst>
                                      </p:cBhvr>
                                      <p:tavLst>
                                        <p:tav tm="0">
                                          <p:val>
                                            <p:fltVal val="0.5"/>
                                          </p:val>
                                        </p:tav>
                                        <p:tav tm="100000">
                                          <p:val>
                                            <p:strVal val="#ppt_x"/>
                                          </p:val>
                                        </p:tav>
                                      </p:tavLst>
                                    </p:anim>
                                    <p:anim calcmode="lin" valueType="num">
                                      <p:cBhvr>
                                        <p:cTn id="27" dur="500" fill="hold"/>
                                        <p:tgtEl>
                                          <p:spTgt spid="3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2"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right)">
                                      <p:cBhvr>
                                        <p:cTn id="31" dur="500"/>
                                        <p:tgtEl>
                                          <p:spTgt spid="40"/>
                                        </p:tgtEl>
                                      </p:cBhvr>
                                    </p:animEffect>
                                  </p:childTnLst>
                                </p:cTn>
                              </p:par>
                            </p:childTnLst>
                          </p:cTn>
                        </p:par>
                        <p:par>
                          <p:cTn id="32" fill="hold">
                            <p:stCondLst>
                              <p:cond delay="2750"/>
                            </p:stCondLst>
                            <p:childTnLst>
                              <p:par>
                                <p:cTn id="33" presetID="22" presetClass="entr" presetSubtype="8" fill="hold" grpId="0" nodeType="afterEffect">
                                  <p:stCondLst>
                                    <p:cond delay="0"/>
                                  </p:stCondLst>
                                  <p:childTnLst>
                                    <p:set>
                                      <p:cBhvr>
                                        <p:cTn id="34" dur="1" fill="hold">
                                          <p:stCondLst>
                                            <p:cond delay="0"/>
                                          </p:stCondLst>
                                        </p:cTn>
                                        <p:tgtEl>
                                          <p:spTgt spid="25"/>
                                        </p:tgtEl>
                                        <p:attrNameLst>
                                          <p:attrName>style.visibility</p:attrName>
                                        </p:attrNameLst>
                                      </p:cBhvr>
                                      <p:to>
                                        <p:strVal val="visible"/>
                                      </p:to>
                                    </p:set>
                                    <p:animEffect transition="in" filter="wipe(left)">
                                      <p:cBhvr>
                                        <p:cTn id="35" dur="500"/>
                                        <p:tgtEl>
                                          <p:spTgt spid="2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 calcmode="lin" valueType="num">
                                      <p:cBhvr>
                                        <p:cTn id="39" dur="500" fill="hold"/>
                                        <p:tgtEl>
                                          <p:spTgt spid="22"/>
                                        </p:tgtEl>
                                        <p:attrNameLst>
                                          <p:attrName>ppt_w</p:attrName>
                                        </p:attrNameLst>
                                      </p:cBhvr>
                                      <p:tavLst>
                                        <p:tav tm="0">
                                          <p:val>
                                            <p:fltVal val="0"/>
                                          </p:val>
                                        </p:tav>
                                        <p:tav tm="100000">
                                          <p:val>
                                            <p:strVal val="#ppt_w"/>
                                          </p:val>
                                        </p:tav>
                                      </p:tavLst>
                                    </p:anim>
                                    <p:anim calcmode="lin" valueType="num">
                                      <p:cBhvr>
                                        <p:cTn id="40" dur="500" fill="hold"/>
                                        <p:tgtEl>
                                          <p:spTgt spid="22"/>
                                        </p:tgtEl>
                                        <p:attrNameLst>
                                          <p:attrName>ppt_h</p:attrName>
                                        </p:attrNameLst>
                                      </p:cBhvr>
                                      <p:tavLst>
                                        <p:tav tm="0">
                                          <p:val>
                                            <p:fltVal val="0"/>
                                          </p:val>
                                        </p:tav>
                                        <p:tav tm="100000">
                                          <p:val>
                                            <p:strVal val="#ppt_h"/>
                                          </p:val>
                                        </p:tav>
                                      </p:tavLst>
                                    </p:anim>
                                    <p:animEffect transition="in" filter="fade">
                                      <p:cBhvr>
                                        <p:cTn id="41" dur="500"/>
                                        <p:tgtEl>
                                          <p:spTgt spid="22"/>
                                        </p:tgtEl>
                                      </p:cBhvr>
                                    </p:animEffect>
                                    <p:anim calcmode="lin" valueType="num">
                                      <p:cBhvr>
                                        <p:cTn id="42" dur="500" fill="hold"/>
                                        <p:tgtEl>
                                          <p:spTgt spid="22"/>
                                        </p:tgtEl>
                                        <p:attrNameLst>
                                          <p:attrName>ppt_x</p:attrName>
                                        </p:attrNameLst>
                                      </p:cBhvr>
                                      <p:tavLst>
                                        <p:tav tm="0">
                                          <p:val>
                                            <p:fltVal val="0.5"/>
                                          </p:val>
                                        </p:tav>
                                        <p:tav tm="100000">
                                          <p:val>
                                            <p:strVal val="#ppt_x"/>
                                          </p:val>
                                        </p:tav>
                                      </p:tavLst>
                                    </p:anim>
                                    <p:anim calcmode="lin" valueType="num">
                                      <p:cBhvr>
                                        <p:cTn id="43" dur="500" fill="hold"/>
                                        <p:tgtEl>
                                          <p:spTgt spid="22"/>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2"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Effect transition="in" filter="wipe(right)">
                                      <p:cBhvr>
                                        <p:cTn id="55" dur="500"/>
                                        <p:tgtEl>
                                          <p:spTgt spid="41"/>
                                        </p:tgtEl>
                                      </p:cBhvr>
                                    </p:animEffect>
                                  </p:childTnLst>
                                </p:cTn>
                              </p:par>
                            </p:childTnLst>
                          </p:cTn>
                        </p:par>
                        <p:par>
                          <p:cTn id="56" fill="hold">
                            <p:stCondLst>
                              <p:cond delay="4750"/>
                            </p:stCondLst>
                            <p:childTnLst>
                              <p:par>
                                <p:cTn id="57" presetID="22" presetClass="entr" presetSubtype="8" fill="hold" grpId="0" nodeType="after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wipe(left)">
                                      <p:cBhvr>
                                        <p:cTn id="59" dur="500"/>
                                        <p:tgtEl>
                                          <p:spTgt spid="26"/>
                                        </p:tgtEl>
                                      </p:cBhvr>
                                    </p:animEffect>
                                  </p:childTnLst>
                                </p:cTn>
                              </p:par>
                            </p:childTnLst>
                          </p:cTn>
                        </p:par>
                        <p:par>
                          <p:cTn id="60" fill="hold">
                            <p:stCondLst>
                              <p:cond delay="5250"/>
                            </p:stCondLst>
                            <p:childTnLst>
                              <p:par>
                                <p:cTn id="61" presetID="53" presetClass="entr" presetSubtype="52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 calcmode="lin" valueType="num">
                                      <p:cBhvr>
                                        <p:cTn id="63" dur="500" fill="hold"/>
                                        <p:tgtEl>
                                          <p:spTgt spid="35"/>
                                        </p:tgtEl>
                                        <p:attrNameLst>
                                          <p:attrName>ppt_w</p:attrName>
                                        </p:attrNameLst>
                                      </p:cBhvr>
                                      <p:tavLst>
                                        <p:tav tm="0">
                                          <p:val>
                                            <p:fltVal val="0"/>
                                          </p:val>
                                        </p:tav>
                                        <p:tav tm="100000">
                                          <p:val>
                                            <p:strVal val="#ppt_w"/>
                                          </p:val>
                                        </p:tav>
                                      </p:tavLst>
                                    </p:anim>
                                    <p:anim calcmode="lin" valueType="num">
                                      <p:cBhvr>
                                        <p:cTn id="64" dur="500" fill="hold"/>
                                        <p:tgtEl>
                                          <p:spTgt spid="35"/>
                                        </p:tgtEl>
                                        <p:attrNameLst>
                                          <p:attrName>ppt_h</p:attrName>
                                        </p:attrNameLst>
                                      </p:cBhvr>
                                      <p:tavLst>
                                        <p:tav tm="0">
                                          <p:val>
                                            <p:fltVal val="0"/>
                                          </p:val>
                                        </p:tav>
                                        <p:tav tm="100000">
                                          <p:val>
                                            <p:strVal val="#ppt_h"/>
                                          </p:val>
                                        </p:tav>
                                      </p:tavLst>
                                    </p:anim>
                                    <p:animEffect transition="in" filter="fade">
                                      <p:cBhvr>
                                        <p:cTn id="65" dur="500"/>
                                        <p:tgtEl>
                                          <p:spTgt spid="35"/>
                                        </p:tgtEl>
                                      </p:cBhvr>
                                    </p:animEffect>
                                    <p:anim calcmode="lin" valueType="num">
                                      <p:cBhvr>
                                        <p:cTn id="66" dur="500" fill="hold"/>
                                        <p:tgtEl>
                                          <p:spTgt spid="35"/>
                                        </p:tgtEl>
                                        <p:attrNameLst>
                                          <p:attrName>ppt_x</p:attrName>
                                        </p:attrNameLst>
                                      </p:cBhvr>
                                      <p:tavLst>
                                        <p:tav tm="0">
                                          <p:val>
                                            <p:fltVal val="0.5"/>
                                          </p:val>
                                        </p:tav>
                                        <p:tav tm="100000">
                                          <p:val>
                                            <p:strVal val="#ppt_x"/>
                                          </p:val>
                                        </p:tav>
                                      </p:tavLst>
                                    </p:anim>
                                    <p:anim calcmode="lin" valueType="num">
                                      <p:cBhvr>
                                        <p:cTn id="67" dur="500" fill="hold"/>
                                        <p:tgtEl>
                                          <p:spTgt spid="35"/>
                                        </p:tgtEl>
                                        <p:attrNameLst>
                                          <p:attrName>ppt_y</p:attrName>
                                        </p:attrNameLst>
                                      </p:cBhvr>
                                      <p:tavLst>
                                        <p:tav tm="0">
                                          <p:val>
                                            <p:fltVal val="0.5"/>
                                          </p:val>
                                        </p:tav>
                                        <p:tav tm="100000">
                                          <p:val>
                                            <p:strVal val="#ppt_y"/>
                                          </p:val>
                                        </p:tav>
                                      </p:tavLst>
                                    </p:anim>
                                  </p:childTnLst>
                                </p:cTn>
                              </p:par>
                            </p:childTnLst>
                          </p:cTn>
                        </p:par>
                        <p:par>
                          <p:cTn id="68" fill="hold">
                            <p:stCondLst>
                              <p:cond delay="5750"/>
                            </p:stCondLst>
                            <p:childTnLst>
                              <p:par>
                                <p:cTn id="69" presetID="53" presetClass="entr" presetSubtype="528"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p:cTn id="71" dur="500" fill="hold"/>
                                        <p:tgtEl>
                                          <p:spTgt spid="37"/>
                                        </p:tgtEl>
                                        <p:attrNameLst>
                                          <p:attrName>ppt_w</p:attrName>
                                        </p:attrNameLst>
                                      </p:cBhvr>
                                      <p:tavLst>
                                        <p:tav tm="0">
                                          <p:val>
                                            <p:fltVal val="0"/>
                                          </p:val>
                                        </p:tav>
                                        <p:tav tm="100000">
                                          <p:val>
                                            <p:strVal val="#ppt_w"/>
                                          </p:val>
                                        </p:tav>
                                      </p:tavLst>
                                    </p:anim>
                                    <p:anim calcmode="lin" valueType="num">
                                      <p:cBhvr>
                                        <p:cTn id="72" dur="500" fill="hold"/>
                                        <p:tgtEl>
                                          <p:spTgt spid="37"/>
                                        </p:tgtEl>
                                        <p:attrNameLst>
                                          <p:attrName>ppt_h</p:attrName>
                                        </p:attrNameLst>
                                      </p:cBhvr>
                                      <p:tavLst>
                                        <p:tav tm="0">
                                          <p:val>
                                            <p:fltVal val="0"/>
                                          </p:val>
                                        </p:tav>
                                        <p:tav tm="100000">
                                          <p:val>
                                            <p:strVal val="#ppt_h"/>
                                          </p:val>
                                        </p:tav>
                                      </p:tavLst>
                                    </p:anim>
                                    <p:animEffect transition="in" filter="fade">
                                      <p:cBhvr>
                                        <p:cTn id="73" dur="500"/>
                                        <p:tgtEl>
                                          <p:spTgt spid="37"/>
                                        </p:tgtEl>
                                      </p:cBhvr>
                                    </p:animEffect>
                                    <p:anim calcmode="lin" valueType="num">
                                      <p:cBhvr>
                                        <p:cTn id="74" dur="500" fill="hold"/>
                                        <p:tgtEl>
                                          <p:spTgt spid="37"/>
                                        </p:tgtEl>
                                        <p:attrNameLst>
                                          <p:attrName>ppt_x</p:attrName>
                                        </p:attrNameLst>
                                      </p:cBhvr>
                                      <p:tavLst>
                                        <p:tav tm="0">
                                          <p:val>
                                            <p:fltVal val="0.5"/>
                                          </p:val>
                                        </p:tav>
                                        <p:tav tm="100000">
                                          <p:val>
                                            <p:strVal val="#ppt_x"/>
                                          </p:val>
                                        </p:tav>
                                      </p:tavLst>
                                    </p:anim>
                                    <p:anim calcmode="lin" valueType="num">
                                      <p:cBhvr>
                                        <p:cTn id="75" dur="500" fill="hold"/>
                                        <p:tgtEl>
                                          <p:spTgt spid="37"/>
                                        </p:tgtEl>
                                        <p:attrNameLst>
                                          <p:attrName>ppt_y</p:attrName>
                                        </p:attrNameLst>
                                      </p:cBhvr>
                                      <p:tavLst>
                                        <p:tav tm="0">
                                          <p:val>
                                            <p:fltVal val="0.5"/>
                                          </p:val>
                                        </p:tav>
                                        <p:tav tm="100000">
                                          <p:val>
                                            <p:strVal val="#ppt_y"/>
                                          </p:val>
                                        </p:tav>
                                      </p:tavLst>
                                    </p:anim>
                                  </p:childTnLst>
                                </p:cTn>
                              </p:par>
                            </p:childTnLst>
                          </p:cTn>
                        </p:par>
                        <p:par>
                          <p:cTn id="76" fill="hold">
                            <p:stCondLst>
                              <p:cond delay="6250"/>
                            </p:stCondLst>
                            <p:childTnLst>
                              <p:par>
                                <p:cTn id="77" presetID="22" presetClass="entr" presetSubtype="8" fill="hold" grpId="0" nodeType="afterEffect">
                                  <p:stCondLst>
                                    <p:cond delay="0"/>
                                  </p:stCondLst>
                                  <p:childTnLst>
                                    <p:set>
                                      <p:cBhvr>
                                        <p:cTn id="78" dur="1" fill="hold">
                                          <p:stCondLst>
                                            <p:cond delay="0"/>
                                          </p:stCondLst>
                                        </p:cTn>
                                        <p:tgtEl>
                                          <p:spTgt spid="42"/>
                                        </p:tgtEl>
                                        <p:attrNameLst>
                                          <p:attrName>style.visibility</p:attrName>
                                        </p:attrNameLst>
                                      </p:cBhvr>
                                      <p:to>
                                        <p:strVal val="visible"/>
                                      </p:to>
                                    </p:set>
                                    <p:animEffect transition="in" filter="wipe(left)">
                                      <p:cBhvr>
                                        <p:cTn id="79" dur="500"/>
                                        <p:tgtEl>
                                          <p:spTgt spid="42"/>
                                        </p:tgtEl>
                                      </p:cBhvr>
                                    </p:animEffect>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wipe(left)">
                                      <p:cBhvr>
                                        <p:cTn id="83" dur="500"/>
                                        <p:tgtEl>
                                          <p:spTgt spid="10"/>
                                        </p:tgtEl>
                                      </p:cBhvr>
                                    </p:animEffect>
                                  </p:childTnLst>
                                </p:cTn>
                              </p:par>
                            </p:childTnLst>
                          </p:cTn>
                        </p:par>
                        <p:par>
                          <p:cTn id="84" fill="hold">
                            <p:stCondLst>
                              <p:cond delay="7250"/>
                            </p:stCondLst>
                            <p:childTnLst>
                              <p:par>
                                <p:cTn id="85" presetID="53" presetClass="entr" presetSubtype="528" fill="hold" grpId="0"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7750"/>
                            </p:stCondLst>
                            <p:childTnLst>
                              <p:par>
                                <p:cTn id="93" presetID="53" presetClass="entr" presetSubtype="528" fill="hold" grpId="0" nodeType="afterEffect">
                                  <p:stCondLst>
                                    <p:cond delay="0"/>
                                  </p:stCondLst>
                                  <p:childTnLst>
                                    <p:set>
                                      <p:cBhvr>
                                        <p:cTn id="94" dur="1" fill="hold">
                                          <p:stCondLst>
                                            <p:cond delay="0"/>
                                          </p:stCondLst>
                                        </p:cTn>
                                        <p:tgtEl>
                                          <p:spTgt spid="39"/>
                                        </p:tgtEl>
                                        <p:attrNameLst>
                                          <p:attrName>style.visibility</p:attrName>
                                        </p:attrNameLst>
                                      </p:cBhvr>
                                      <p:to>
                                        <p:strVal val="visible"/>
                                      </p:to>
                                    </p:set>
                                    <p:anim calcmode="lin" valueType="num">
                                      <p:cBhvr>
                                        <p:cTn id="95" dur="500" fill="hold"/>
                                        <p:tgtEl>
                                          <p:spTgt spid="39"/>
                                        </p:tgtEl>
                                        <p:attrNameLst>
                                          <p:attrName>ppt_w</p:attrName>
                                        </p:attrNameLst>
                                      </p:cBhvr>
                                      <p:tavLst>
                                        <p:tav tm="0">
                                          <p:val>
                                            <p:fltVal val="0"/>
                                          </p:val>
                                        </p:tav>
                                        <p:tav tm="100000">
                                          <p:val>
                                            <p:strVal val="#ppt_w"/>
                                          </p:val>
                                        </p:tav>
                                      </p:tavLst>
                                    </p:anim>
                                    <p:anim calcmode="lin" valueType="num">
                                      <p:cBhvr>
                                        <p:cTn id="96" dur="500" fill="hold"/>
                                        <p:tgtEl>
                                          <p:spTgt spid="39"/>
                                        </p:tgtEl>
                                        <p:attrNameLst>
                                          <p:attrName>ppt_h</p:attrName>
                                        </p:attrNameLst>
                                      </p:cBhvr>
                                      <p:tavLst>
                                        <p:tav tm="0">
                                          <p:val>
                                            <p:fltVal val="0"/>
                                          </p:val>
                                        </p:tav>
                                        <p:tav tm="100000">
                                          <p:val>
                                            <p:strVal val="#ppt_h"/>
                                          </p:val>
                                        </p:tav>
                                      </p:tavLst>
                                    </p:anim>
                                    <p:animEffect transition="in" filter="fade">
                                      <p:cBhvr>
                                        <p:cTn id="97" dur="500"/>
                                        <p:tgtEl>
                                          <p:spTgt spid="39"/>
                                        </p:tgtEl>
                                      </p:cBhvr>
                                    </p:animEffect>
                                    <p:anim calcmode="lin" valueType="num">
                                      <p:cBhvr>
                                        <p:cTn id="98" dur="500" fill="hold"/>
                                        <p:tgtEl>
                                          <p:spTgt spid="39"/>
                                        </p:tgtEl>
                                        <p:attrNameLst>
                                          <p:attrName>ppt_x</p:attrName>
                                        </p:attrNameLst>
                                      </p:cBhvr>
                                      <p:tavLst>
                                        <p:tav tm="0">
                                          <p:val>
                                            <p:fltVal val="0.5"/>
                                          </p:val>
                                        </p:tav>
                                        <p:tav tm="100000">
                                          <p:val>
                                            <p:strVal val="#ppt_x"/>
                                          </p:val>
                                        </p:tav>
                                      </p:tavLst>
                                    </p:anim>
                                    <p:anim calcmode="lin" valueType="num">
                                      <p:cBhvr>
                                        <p:cTn id="99" dur="500" fill="hold"/>
                                        <p:tgtEl>
                                          <p:spTgt spid="39"/>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22" presetClass="entr" presetSubtype="8" fill="hold" grpId="0" nodeType="after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wipe(left)">
                                      <p:cBhvr>
                                        <p:cTn id="103" dur="500"/>
                                        <p:tgtEl>
                                          <p:spTgt spid="52"/>
                                        </p:tgtEl>
                                      </p:cBhvr>
                                    </p:animEffect>
                                  </p:childTnLst>
                                </p:cTn>
                              </p:par>
                            </p:childTnLst>
                          </p:cTn>
                        </p:par>
                        <p:par>
                          <p:cTn id="104" fill="hold">
                            <p:stCondLst>
                              <p:cond delay="8750"/>
                            </p:stCondLst>
                            <p:childTnLst>
                              <p:par>
                                <p:cTn id="105" presetID="42" presetClass="entr" presetSubtype="0" fill="hold" nodeType="afterEffect">
                                  <p:stCondLst>
                                    <p:cond delay="0"/>
                                  </p:stCondLst>
                                  <p:childTnLst>
                                    <p:set>
                                      <p:cBhvr>
                                        <p:cTn id="106" dur="1" fill="hold">
                                          <p:stCondLst>
                                            <p:cond delay="0"/>
                                          </p:stCondLst>
                                        </p:cTn>
                                        <p:tgtEl>
                                          <p:spTgt spid="49"/>
                                        </p:tgtEl>
                                        <p:attrNameLst>
                                          <p:attrName>style.visibility</p:attrName>
                                        </p:attrNameLst>
                                      </p:cBhvr>
                                      <p:to>
                                        <p:strVal val="visible"/>
                                      </p:to>
                                    </p:set>
                                    <p:animEffect transition="in" filter="fade">
                                      <p:cBhvr>
                                        <p:cTn id="107" dur="1000"/>
                                        <p:tgtEl>
                                          <p:spTgt spid="49"/>
                                        </p:tgtEl>
                                      </p:cBhvr>
                                    </p:animEffect>
                                    <p:anim calcmode="lin" valueType="num">
                                      <p:cBhvr>
                                        <p:cTn id="108" dur="1000" fill="hold"/>
                                        <p:tgtEl>
                                          <p:spTgt spid="49"/>
                                        </p:tgtEl>
                                        <p:attrNameLst>
                                          <p:attrName>ppt_x</p:attrName>
                                        </p:attrNameLst>
                                      </p:cBhvr>
                                      <p:tavLst>
                                        <p:tav tm="0">
                                          <p:val>
                                            <p:strVal val="#ppt_x"/>
                                          </p:val>
                                        </p:tav>
                                        <p:tav tm="100000">
                                          <p:val>
                                            <p:strVal val="#ppt_x"/>
                                          </p:val>
                                        </p:tav>
                                      </p:tavLst>
                                    </p:anim>
                                    <p:anim calcmode="lin" valueType="num">
                                      <p:cBhvr>
                                        <p:cTn id="109" dur="1000" fill="hold"/>
                                        <p:tgtEl>
                                          <p:spTgt spid="4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6" grpId="0" animBg="1"/>
      <p:bldP spid="25" grpId="0" animBg="1"/>
      <p:bldP spid="22" grpId="0" animBg="1"/>
      <p:bldP spid="24" grpId="0" animBg="1"/>
      <p:bldP spid="32" grpId="0"/>
      <p:bldP spid="33" grpId="0" animBg="1"/>
      <p:bldP spid="34" grpId="0"/>
      <p:bldP spid="35" grpId="0" animBg="1"/>
      <p:bldP spid="37" grpId="0"/>
      <p:bldP spid="38" grpId="0" animBg="1"/>
      <p:bldP spid="39" grpId="0"/>
      <p:bldP spid="40" grpId="0" animBg="1"/>
      <p:bldP spid="41" grpId="0" animBg="1"/>
      <p:bldP spid="42" grpId="0" animBg="1"/>
      <p:bldP spid="5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sp>
        <p:nvSpPr>
          <p:cNvPr id="36" name="Freeform 5"/>
          <p:cNvSpPr>
            <a:spLocks/>
          </p:cNvSpPr>
          <p:nvPr/>
        </p:nvSpPr>
        <p:spPr bwMode="auto">
          <a:xfrm>
            <a:off x="8844663" y="5355719"/>
            <a:ext cx="1386671" cy="933555"/>
          </a:xfrm>
          <a:custGeom>
            <a:avLst/>
            <a:gdLst/>
            <a:ahLst/>
            <a:cxnLst>
              <a:cxn ang="0">
                <a:pos x="506" y="287"/>
              </a:cxn>
              <a:cxn ang="0">
                <a:pos x="506" y="281"/>
              </a:cxn>
              <a:cxn ang="0">
                <a:pos x="508" y="270"/>
              </a:cxn>
              <a:cxn ang="0">
                <a:pos x="494" y="257"/>
              </a:cxn>
              <a:cxn ang="0">
                <a:pos x="488" y="239"/>
              </a:cxn>
              <a:cxn ang="0">
                <a:pos x="489" y="227"/>
              </a:cxn>
              <a:cxn ang="0">
                <a:pos x="468" y="218"/>
              </a:cxn>
              <a:cxn ang="0">
                <a:pos x="468" y="192"/>
              </a:cxn>
              <a:cxn ang="0">
                <a:pos x="471" y="171"/>
              </a:cxn>
              <a:cxn ang="0">
                <a:pos x="481" y="131"/>
              </a:cxn>
              <a:cxn ang="0">
                <a:pos x="495" y="99"/>
              </a:cxn>
              <a:cxn ang="0">
                <a:pos x="518" y="62"/>
              </a:cxn>
              <a:cxn ang="0">
                <a:pos x="531" y="23"/>
              </a:cxn>
              <a:cxn ang="0">
                <a:pos x="531" y="2"/>
              </a:cxn>
              <a:cxn ang="0">
                <a:pos x="506" y="13"/>
              </a:cxn>
              <a:cxn ang="0">
                <a:pos x="479" y="25"/>
              </a:cxn>
              <a:cxn ang="0">
                <a:pos x="474" y="22"/>
              </a:cxn>
              <a:cxn ang="0">
                <a:pos x="439" y="42"/>
              </a:cxn>
              <a:cxn ang="0">
                <a:pos x="400" y="44"/>
              </a:cxn>
              <a:cxn ang="0">
                <a:pos x="365" y="66"/>
              </a:cxn>
              <a:cxn ang="0">
                <a:pos x="317" y="77"/>
              </a:cxn>
              <a:cxn ang="0">
                <a:pos x="277" y="80"/>
              </a:cxn>
              <a:cxn ang="0">
                <a:pos x="255" y="80"/>
              </a:cxn>
              <a:cxn ang="0">
                <a:pos x="212" y="88"/>
              </a:cxn>
              <a:cxn ang="0">
                <a:pos x="187" y="62"/>
              </a:cxn>
              <a:cxn ang="0">
                <a:pos x="164" y="67"/>
              </a:cxn>
              <a:cxn ang="0">
                <a:pos x="150" y="41"/>
              </a:cxn>
              <a:cxn ang="0">
                <a:pos x="113" y="50"/>
              </a:cxn>
              <a:cxn ang="0">
                <a:pos x="106" y="67"/>
              </a:cxn>
              <a:cxn ang="0">
                <a:pos x="82" y="87"/>
              </a:cxn>
              <a:cxn ang="0">
                <a:pos x="54" y="62"/>
              </a:cxn>
              <a:cxn ang="0">
                <a:pos x="47" y="64"/>
              </a:cxn>
              <a:cxn ang="0">
                <a:pos x="34" y="75"/>
              </a:cxn>
              <a:cxn ang="0">
                <a:pos x="14" y="90"/>
              </a:cxn>
              <a:cxn ang="0">
                <a:pos x="10" y="103"/>
              </a:cxn>
              <a:cxn ang="0">
                <a:pos x="6" y="114"/>
              </a:cxn>
              <a:cxn ang="0">
                <a:pos x="3" y="137"/>
              </a:cxn>
              <a:cxn ang="0">
                <a:pos x="9" y="163"/>
              </a:cxn>
              <a:cxn ang="0">
                <a:pos x="33" y="182"/>
              </a:cxn>
              <a:cxn ang="0">
                <a:pos x="82" y="186"/>
              </a:cxn>
              <a:cxn ang="0">
                <a:pos x="106" y="203"/>
              </a:cxn>
              <a:cxn ang="0">
                <a:pos x="142" y="213"/>
              </a:cxn>
              <a:cxn ang="0">
                <a:pos x="172" y="236"/>
              </a:cxn>
              <a:cxn ang="0">
                <a:pos x="201" y="245"/>
              </a:cxn>
              <a:cxn ang="0">
                <a:pos x="228" y="266"/>
              </a:cxn>
              <a:cxn ang="0">
                <a:pos x="254" y="282"/>
              </a:cxn>
              <a:cxn ang="0">
                <a:pos x="302" y="282"/>
              </a:cxn>
              <a:cxn ang="0">
                <a:pos x="342" y="298"/>
              </a:cxn>
              <a:cxn ang="0">
                <a:pos x="365" y="333"/>
              </a:cxn>
              <a:cxn ang="0">
                <a:pos x="392" y="346"/>
              </a:cxn>
              <a:cxn ang="0">
                <a:pos x="424" y="359"/>
              </a:cxn>
              <a:cxn ang="0">
                <a:pos x="453" y="360"/>
              </a:cxn>
              <a:cxn ang="0">
                <a:pos x="479" y="363"/>
              </a:cxn>
              <a:cxn ang="0">
                <a:pos x="477" y="333"/>
              </a:cxn>
              <a:cxn ang="0">
                <a:pos x="491" y="300"/>
              </a:cxn>
            </a:cxnLst>
            <a:rect l="0" t="0" r="r" b="b"/>
            <a:pathLst>
              <a:path w="546" h="368">
                <a:moveTo>
                  <a:pt x="491" y="300"/>
                </a:moveTo>
                <a:cubicBezTo>
                  <a:pt x="493" y="299"/>
                  <a:pt x="495" y="297"/>
                  <a:pt x="497" y="297"/>
                </a:cubicBezTo>
                <a:cubicBezTo>
                  <a:pt x="498" y="296"/>
                  <a:pt x="500" y="296"/>
                  <a:pt x="501" y="296"/>
                </a:cubicBezTo>
                <a:cubicBezTo>
                  <a:pt x="501" y="295"/>
                  <a:pt x="502" y="293"/>
                  <a:pt x="502" y="291"/>
                </a:cubicBezTo>
                <a:cubicBezTo>
                  <a:pt x="502" y="291"/>
                  <a:pt x="502" y="289"/>
                  <a:pt x="502" y="288"/>
                </a:cubicBezTo>
                <a:cubicBezTo>
                  <a:pt x="503" y="287"/>
                  <a:pt x="505" y="287"/>
                  <a:pt x="506" y="287"/>
                </a:cubicBezTo>
                <a:cubicBezTo>
                  <a:pt x="506" y="286"/>
                  <a:pt x="507" y="285"/>
                  <a:pt x="508" y="285"/>
                </a:cubicBezTo>
                <a:cubicBezTo>
                  <a:pt x="509" y="285"/>
                  <a:pt x="511" y="287"/>
                  <a:pt x="512" y="287"/>
                </a:cubicBezTo>
                <a:cubicBezTo>
                  <a:pt x="513" y="287"/>
                  <a:pt x="514" y="285"/>
                  <a:pt x="514" y="284"/>
                </a:cubicBezTo>
                <a:cubicBezTo>
                  <a:pt x="514" y="283"/>
                  <a:pt x="512" y="282"/>
                  <a:pt x="512" y="282"/>
                </a:cubicBezTo>
                <a:cubicBezTo>
                  <a:pt x="511" y="281"/>
                  <a:pt x="511" y="279"/>
                  <a:pt x="510" y="279"/>
                </a:cubicBezTo>
                <a:cubicBezTo>
                  <a:pt x="509" y="279"/>
                  <a:pt x="507" y="281"/>
                  <a:pt x="506" y="281"/>
                </a:cubicBezTo>
                <a:cubicBezTo>
                  <a:pt x="505" y="281"/>
                  <a:pt x="503" y="280"/>
                  <a:pt x="503" y="279"/>
                </a:cubicBezTo>
                <a:cubicBezTo>
                  <a:pt x="503" y="278"/>
                  <a:pt x="502" y="276"/>
                  <a:pt x="503" y="276"/>
                </a:cubicBezTo>
                <a:cubicBezTo>
                  <a:pt x="503" y="276"/>
                  <a:pt x="504" y="276"/>
                  <a:pt x="505" y="276"/>
                </a:cubicBezTo>
                <a:cubicBezTo>
                  <a:pt x="506" y="277"/>
                  <a:pt x="507" y="278"/>
                  <a:pt x="508" y="278"/>
                </a:cubicBezTo>
                <a:cubicBezTo>
                  <a:pt x="509" y="277"/>
                  <a:pt x="510" y="276"/>
                  <a:pt x="510" y="275"/>
                </a:cubicBezTo>
                <a:cubicBezTo>
                  <a:pt x="510" y="273"/>
                  <a:pt x="508" y="271"/>
                  <a:pt x="508" y="270"/>
                </a:cubicBezTo>
                <a:cubicBezTo>
                  <a:pt x="507" y="269"/>
                  <a:pt x="507" y="268"/>
                  <a:pt x="507" y="267"/>
                </a:cubicBezTo>
                <a:cubicBezTo>
                  <a:pt x="506" y="266"/>
                  <a:pt x="504" y="264"/>
                  <a:pt x="503" y="264"/>
                </a:cubicBezTo>
                <a:cubicBezTo>
                  <a:pt x="503" y="264"/>
                  <a:pt x="501" y="266"/>
                  <a:pt x="500" y="266"/>
                </a:cubicBezTo>
                <a:cubicBezTo>
                  <a:pt x="498" y="265"/>
                  <a:pt x="494" y="264"/>
                  <a:pt x="493" y="262"/>
                </a:cubicBezTo>
                <a:cubicBezTo>
                  <a:pt x="493" y="262"/>
                  <a:pt x="492" y="260"/>
                  <a:pt x="492" y="259"/>
                </a:cubicBezTo>
                <a:cubicBezTo>
                  <a:pt x="493" y="259"/>
                  <a:pt x="494" y="258"/>
                  <a:pt x="494" y="257"/>
                </a:cubicBezTo>
                <a:cubicBezTo>
                  <a:pt x="494" y="257"/>
                  <a:pt x="494" y="255"/>
                  <a:pt x="493" y="255"/>
                </a:cubicBezTo>
                <a:cubicBezTo>
                  <a:pt x="493" y="254"/>
                  <a:pt x="491" y="256"/>
                  <a:pt x="490" y="255"/>
                </a:cubicBezTo>
                <a:cubicBezTo>
                  <a:pt x="489" y="255"/>
                  <a:pt x="488" y="254"/>
                  <a:pt x="488" y="253"/>
                </a:cubicBezTo>
                <a:cubicBezTo>
                  <a:pt x="487" y="252"/>
                  <a:pt x="485" y="250"/>
                  <a:pt x="485" y="248"/>
                </a:cubicBezTo>
                <a:cubicBezTo>
                  <a:pt x="485" y="247"/>
                  <a:pt x="484" y="243"/>
                  <a:pt x="485" y="241"/>
                </a:cubicBezTo>
                <a:cubicBezTo>
                  <a:pt x="485" y="241"/>
                  <a:pt x="487" y="239"/>
                  <a:pt x="488" y="239"/>
                </a:cubicBezTo>
                <a:cubicBezTo>
                  <a:pt x="489" y="240"/>
                  <a:pt x="487" y="242"/>
                  <a:pt x="488" y="243"/>
                </a:cubicBezTo>
                <a:cubicBezTo>
                  <a:pt x="488" y="243"/>
                  <a:pt x="490" y="244"/>
                  <a:pt x="491" y="244"/>
                </a:cubicBezTo>
                <a:cubicBezTo>
                  <a:pt x="493" y="244"/>
                  <a:pt x="495" y="242"/>
                  <a:pt x="496" y="241"/>
                </a:cubicBezTo>
                <a:cubicBezTo>
                  <a:pt x="496" y="240"/>
                  <a:pt x="498" y="238"/>
                  <a:pt x="497" y="236"/>
                </a:cubicBezTo>
                <a:cubicBezTo>
                  <a:pt x="497" y="235"/>
                  <a:pt x="494" y="233"/>
                  <a:pt x="492" y="231"/>
                </a:cubicBezTo>
                <a:cubicBezTo>
                  <a:pt x="492" y="230"/>
                  <a:pt x="490" y="228"/>
                  <a:pt x="489" y="227"/>
                </a:cubicBezTo>
                <a:cubicBezTo>
                  <a:pt x="489" y="227"/>
                  <a:pt x="487" y="225"/>
                  <a:pt x="486" y="225"/>
                </a:cubicBezTo>
                <a:cubicBezTo>
                  <a:pt x="485" y="226"/>
                  <a:pt x="486" y="228"/>
                  <a:pt x="485" y="228"/>
                </a:cubicBezTo>
                <a:cubicBezTo>
                  <a:pt x="485" y="229"/>
                  <a:pt x="483" y="228"/>
                  <a:pt x="482" y="228"/>
                </a:cubicBezTo>
                <a:cubicBezTo>
                  <a:pt x="480" y="227"/>
                  <a:pt x="476" y="225"/>
                  <a:pt x="475" y="224"/>
                </a:cubicBezTo>
                <a:cubicBezTo>
                  <a:pt x="473" y="224"/>
                  <a:pt x="470" y="223"/>
                  <a:pt x="469" y="222"/>
                </a:cubicBezTo>
                <a:cubicBezTo>
                  <a:pt x="468" y="221"/>
                  <a:pt x="468" y="219"/>
                  <a:pt x="468" y="218"/>
                </a:cubicBezTo>
                <a:cubicBezTo>
                  <a:pt x="468" y="216"/>
                  <a:pt x="467" y="213"/>
                  <a:pt x="467" y="211"/>
                </a:cubicBezTo>
                <a:cubicBezTo>
                  <a:pt x="466" y="209"/>
                  <a:pt x="467" y="206"/>
                  <a:pt x="467" y="204"/>
                </a:cubicBezTo>
                <a:cubicBezTo>
                  <a:pt x="467" y="203"/>
                  <a:pt x="467" y="202"/>
                  <a:pt x="467" y="201"/>
                </a:cubicBezTo>
                <a:cubicBezTo>
                  <a:pt x="468" y="200"/>
                  <a:pt x="470" y="199"/>
                  <a:pt x="471" y="198"/>
                </a:cubicBezTo>
                <a:cubicBezTo>
                  <a:pt x="471" y="198"/>
                  <a:pt x="472" y="195"/>
                  <a:pt x="471" y="194"/>
                </a:cubicBezTo>
                <a:cubicBezTo>
                  <a:pt x="471" y="193"/>
                  <a:pt x="469" y="193"/>
                  <a:pt x="468" y="192"/>
                </a:cubicBezTo>
                <a:cubicBezTo>
                  <a:pt x="467" y="191"/>
                  <a:pt x="466" y="189"/>
                  <a:pt x="465" y="188"/>
                </a:cubicBezTo>
                <a:cubicBezTo>
                  <a:pt x="465" y="187"/>
                  <a:pt x="464" y="186"/>
                  <a:pt x="464" y="185"/>
                </a:cubicBezTo>
                <a:cubicBezTo>
                  <a:pt x="464" y="184"/>
                  <a:pt x="465" y="184"/>
                  <a:pt x="466" y="183"/>
                </a:cubicBezTo>
                <a:cubicBezTo>
                  <a:pt x="466" y="182"/>
                  <a:pt x="465" y="179"/>
                  <a:pt x="465" y="177"/>
                </a:cubicBezTo>
                <a:cubicBezTo>
                  <a:pt x="466" y="176"/>
                  <a:pt x="468" y="176"/>
                  <a:pt x="469" y="175"/>
                </a:cubicBezTo>
                <a:cubicBezTo>
                  <a:pt x="470" y="174"/>
                  <a:pt x="471" y="172"/>
                  <a:pt x="471" y="171"/>
                </a:cubicBezTo>
                <a:cubicBezTo>
                  <a:pt x="472" y="170"/>
                  <a:pt x="473" y="168"/>
                  <a:pt x="474" y="167"/>
                </a:cubicBezTo>
                <a:cubicBezTo>
                  <a:pt x="475" y="166"/>
                  <a:pt x="478" y="165"/>
                  <a:pt x="478" y="164"/>
                </a:cubicBezTo>
                <a:cubicBezTo>
                  <a:pt x="479" y="161"/>
                  <a:pt x="479" y="155"/>
                  <a:pt x="479" y="153"/>
                </a:cubicBezTo>
                <a:cubicBezTo>
                  <a:pt x="479" y="150"/>
                  <a:pt x="478" y="145"/>
                  <a:pt x="479" y="142"/>
                </a:cubicBezTo>
                <a:cubicBezTo>
                  <a:pt x="479" y="141"/>
                  <a:pt x="480" y="139"/>
                  <a:pt x="481" y="137"/>
                </a:cubicBezTo>
                <a:cubicBezTo>
                  <a:pt x="481" y="136"/>
                  <a:pt x="481" y="133"/>
                  <a:pt x="481" y="131"/>
                </a:cubicBezTo>
                <a:cubicBezTo>
                  <a:pt x="480" y="130"/>
                  <a:pt x="479" y="127"/>
                  <a:pt x="479" y="126"/>
                </a:cubicBezTo>
                <a:cubicBezTo>
                  <a:pt x="480" y="124"/>
                  <a:pt x="482" y="121"/>
                  <a:pt x="483" y="119"/>
                </a:cubicBezTo>
                <a:cubicBezTo>
                  <a:pt x="483" y="117"/>
                  <a:pt x="486" y="114"/>
                  <a:pt x="487" y="112"/>
                </a:cubicBezTo>
                <a:cubicBezTo>
                  <a:pt x="488" y="111"/>
                  <a:pt x="489" y="108"/>
                  <a:pt x="490" y="107"/>
                </a:cubicBezTo>
                <a:cubicBezTo>
                  <a:pt x="491" y="106"/>
                  <a:pt x="493" y="105"/>
                  <a:pt x="494" y="104"/>
                </a:cubicBezTo>
                <a:cubicBezTo>
                  <a:pt x="495" y="103"/>
                  <a:pt x="494" y="100"/>
                  <a:pt x="495" y="99"/>
                </a:cubicBezTo>
                <a:cubicBezTo>
                  <a:pt x="495" y="98"/>
                  <a:pt x="497" y="95"/>
                  <a:pt x="498" y="94"/>
                </a:cubicBezTo>
                <a:cubicBezTo>
                  <a:pt x="499" y="92"/>
                  <a:pt x="500" y="88"/>
                  <a:pt x="501" y="86"/>
                </a:cubicBezTo>
                <a:cubicBezTo>
                  <a:pt x="502" y="84"/>
                  <a:pt x="504" y="81"/>
                  <a:pt x="505" y="80"/>
                </a:cubicBezTo>
                <a:cubicBezTo>
                  <a:pt x="507" y="78"/>
                  <a:pt x="510" y="74"/>
                  <a:pt x="512" y="72"/>
                </a:cubicBezTo>
                <a:cubicBezTo>
                  <a:pt x="512" y="72"/>
                  <a:pt x="512" y="70"/>
                  <a:pt x="513" y="69"/>
                </a:cubicBezTo>
                <a:cubicBezTo>
                  <a:pt x="514" y="67"/>
                  <a:pt x="517" y="64"/>
                  <a:pt x="518" y="62"/>
                </a:cubicBezTo>
                <a:cubicBezTo>
                  <a:pt x="520" y="60"/>
                  <a:pt x="521" y="55"/>
                  <a:pt x="522" y="53"/>
                </a:cubicBezTo>
                <a:cubicBezTo>
                  <a:pt x="523" y="52"/>
                  <a:pt x="525" y="51"/>
                  <a:pt x="525" y="50"/>
                </a:cubicBezTo>
                <a:cubicBezTo>
                  <a:pt x="527" y="48"/>
                  <a:pt x="527" y="42"/>
                  <a:pt x="528" y="40"/>
                </a:cubicBezTo>
                <a:cubicBezTo>
                  <a:pt x="528" y="38"/>
                  <a:pt x="528" y="35"/>
                  <a:pt x="529" y="34"/>
                </a:cubicBezTo>
                <a:cubicBezTo>
                  <a:pt x="530" y="32"/>
                  <a:pt x="533" y="30"/>
                  <a:pt x="533" y="29"/>
                </a:cubicBezTo>
                <a:cubicBezTo>
                  <a:pt x="533" y="27"/>
                  <a:pt x="531" y="25"/>
                  <a:pt x="531" y="23"/>
                </a:cubicBezTo>
                <a:cubicBezTo>
                  <a:pt x="531" y="22"/>
                  <a:pt x="533" y="18"/>
                  <a:pt x="534" y="17"/>
                </a:cubicBezTo>
                <a:cubicBezTo>
                  <a:pt x="535" y="15"/>
                  <a:pt x="538" y="13"/>
                  <a:pt x="540" y="12"/>
                </a:cubicBezTo>
                <a:cubicBezTo>
                  <a:pt x="541" y="11"/>
                  <a:pt x="545" y="9"/>
                  <a:pt x="546" y="8"/>
                </a:cubicBezTo>
                <a:cubicBezTo>
                  <a:pt x="546" y="7"/>
                  <a:pt x="546" y="6"/>
                  <a:pt x="545" y="5"/>
                </a:cubicBezTo>
                <a:cubicBezTo>
                  <a:pt x="544" y="3"/>
                  <a:pt x="538" y="4"/>
                  <a:pt x="536" y="3"/>
                </a:cubicBezTo>
                <a:cubicBezTo>
                  <a:pt x="534" y="3"/>
                  <a:pt x="532" y="3"/>
                  <a:pt x="531" y="2"/>
                </a:cubicBezTo>
                <a:cubicBezTo>
                  <a:pt x="530" y="2"/>
                  <a:pt x="529" y="0"/>
                  <a:pt x="528" y="0"/>
                </a:cubicBezTo>
                <a:cubicBezTo>
                  <a:pt x="527" y="0"/>
                  <a:pt x="525" y="2"/>
                  <a:pt x="524" y="3"/>
                </a:cubicBezTo>
                <a:cubicBezTo>
                  <a:pt x="523" y="3"/>
                  <a:pt x="522" y="2"/>
                  <a:pt x="521" y="3"/>
                </a:cubicBezTo>
                <a:cubicBezTo>
                  <a:pt x="520" y="4"/>
                  <a:pt x="519" y="7"/>
                  <a:pt x="519" y="8"/>
                </a:cubicBezTo>
                <a:cubicBezTo>
                  <a:pt x="517" y="9"/>
                  <a:pt x="514" y="13"/>
                  <a:pt x="512" y="13"/>
                </a:cubicBezTo>
                <a:cubicBezTo>
                  <a:pt x="510" y="14"/>
                  <a:pt x="507" y="12"/>
                  <a:pt x="506" y="13"/>
                </a:cubicBezTo>
                <a:cubicBezTo>
                  <a:pt x="505" y="13"/>
                  <a:pt x="504" y="13"/>
                  <a:pt x="503" y="13"/>
                </a:cubicBezTo>
                <a:cubicBezTo>
                  <a:pt x="502" y="14"/>
                  <a:pt x="502" y="17"/>
                  <a:pt x="501" y="18"/>
                </a:cubicBezTo>
                <a:cubicBezTo>
                  <a:pt x="500" y="20"/>
                  <a:pt x="497" y="23"/>
                  <a:pt x="495" y="24"/>
                </a:cubicBezTo>
                <a:cubicBezTo>
                  <a:pt x="493" y="25"/>
                  <a:pt x="489" y="27"/>
                  <a:pt x="487" y="28"/>
                </a:cubicBezTo>
                <a:cubicBezTo>
                  <a:pt x="485" y="28"/>
                  <a:pt x="482" y="28"/>
                  <a:pt x="480" y="27"/>
                </a:cubicBezTo>
                <a:cubicBezTo>
                  <a:pt x="480" y="27"/>
                  <a:pt x="479" y="25"/>
                  <a:pt x="479" y="25"/>
                </a:cubicBezTo>
                <a:cubicBezTo>
                  <a:pt x="479" y="23"/>
                  <a:pt x="480" y="20"/>
                  <a:pt x="480" y="19"/>
                </a:cubicBezTo>
                <a:cubicBezTo>
                  <a:pt x="479" y="17"/>
                  <a:pt x="479" y="14"/>
                  <a:pt x="478" y="13"/>
                </a:cubicBezTo>
                <a:cubicBezTo>
                  <a:pt x="477" y="12"/>
                  <a:pt x="474" y="11"/>
                  <a:pt x="473" y="11"/>
                </a:cubicBezTo>
                <a:cubicBezTo>
                  <a:pt x="472" y="12"/>
                  <a:pt x="471" y="12"/>
                  <a:pt x="470" y="13"/>
                </a:cubicBezTo>
                <a:cubicBezTo>
                  <a:pt x="470" y="14"/>
                  <a:pt x="472" y="15"/>
                  <a:pt x="472" y="16"/>
                </a:cubicBezTo>
                <a:cubicBezTo>
                  <a:pt x="473" y="17"/>
                  <a:pt x="474" y="20"/>
                  <a:pt x="474" y="22"/>
                </a:cubicBezTo>
                <a:cubicBezTo>
                  <a:pt x="474" y="24"/>
                  <a:pt x="473" y="30"/>
                  <a:pt x="472" y="33"/>
                </a:cubicBezTo>
                <a:cubicBezTo>
                  <a:pt x="471" y="36"/>
                  <a:pt x="468" y="40"/>
                  <a:pt x="466" y="41"/>
                </a:cubicBezTo>
                <a:cubicBezTo>
                  <a:pt x="463" y="43"/>
                  <a:pt x="459" y="47"/>
                  <a:pt x="456" y="47"/>
                </a:cubicBezTo>
                <a:cubicBezTo>
                  <a:pt x="455" y="48"/>
                  <a:pt x="452" y="48"/>
                  <a:pt x="450" y="47"/>
                </a:cubicBezTo>
                <a:cubicBezTo>
                  <a:pt x="449" y="47"/>
                  <a:pt x="447" y="44"/>
                  <a:pt x="446" y="43"/>
                </a:cubicBezTo>
                <a:cubicBezTo>
                  <a:pt x="444" y="42"/>
                  <a:pt x="441" y="42"/>
                  <a:pt x="439" y="42"/>
                </a:cubicBezTo>
                <a:cubicBezTo>
                  <a:pt x="437" y="42"/>
                  <a:pt x="433" y="42"/>
                  <a:pt x="431" y="41"/>
                </a:cubicBezTo>
                <a:cubicBezTo>
                  <a:pt x="430" y="40"/>
                  <a:pt x="428" y="36"/>
                  <a:pt x="426" y="35"/>
                </a:cubicBezTo>
                <a:cubicBezTo>
                  <a:pt x="425" y="35"/>
                  <a:pt x="422" y="35"/>
                  <a:pt x="421" y="35"/>
                </a:cubicBezTo>
                <a:cubicBezTo>
                  <a:pt x="419" y="36"/>
                  <a:pt x="417" y="39"/>
                  <a:pt x="415" y="40"/>
                </a:cubicBezTo>
                <a:cubicBezTo>
                  <a:pt x="414" y="42"/>
                  <a:pt x="410" y="44"/>
                  <a:pt x="408" y="44"/>
                </a:cubicBezTo>
                <a:cubicBezTo>
                  <a:pt x="406" y="45"/>
                  <a:pt x="402" y="44"/>
                  <a:pt x="400" y="44"/>
                </a:cubicBezTo>
                <a:cubicBezTo>
                  <a:pt x="398" y="44"/>
                  <a:pt x="394" y="43"/>
                  <a:pt x="392" y="44"/>
                </a:cubicBezTo>
                <a:cubicBezTo>
                  <a:pt x="390" y="45"/>
                  <a:pt x="388" y="50"/>
                  <a:pt x="387" y="52"/>
                </a:cubicBezTo>
                <a:cubicBezTo>
                  <a:pt x="386" y="54"/>
                  <a:pt x="384" y="58"/>
                  <a:pt x="382" y="59"/>
                </a:cubicBezTo>
                <a:cubicBezTo>
                  <a:pt x="380" y="61"/>
                  <a:pt x="376" y="63"/>
                  <a:pt x="374" y="64"/>
                </a:cubicBezTo>
                <a:cubicBezTo>
                  <a:pt x="373" y="65"/>
                  <a:pt x="370" y="66"/>
                  <a:pt x="369" y="66"/>
                </a:cubicBezTo>
                <a:cubicBezTo>
                  <a:pt x="368" y="66"/>
                  <a:pt x="366" y="66"/>
                  <a:pt x="365" y="66"/>
                </a:cubicBezTo>
                <a:cubicBezTo>
                  <a:pt x="364" y="67"/>
                  <a:pt x="362" y="68"/>
                  <a:pt x="362" y="69"/>
                </a:cubicBezTo>
                <a:cubicBezTo>
                  <a:pt x="359" y="70"/>
                  <a:pt x="354" y="72"/>
                  <a:pt x="351" y="72"/>
                </a:cubicBezTo>
                <a:cubicBezTo>
                  <a:pt x="349" y="73"/>
                  <a:pt x="344" y="71"/>
                  <a:pt x="341" y="72"/>
                </a:cubicBezTo>
                <a:cubicBezTo>
                  <a:pt x="340" y="72"/>
                  <a:pt x="337" y="73"/>
                  <a:pt x="335" y="73"/>
                </a:cubicBezTo>
                <a:cubicBezTo>
                  <a:pt x="333" y="74"/>
                  <a:pt x="329" y="77"/>
                  <a:pt x="327" y="77"/>
                </a:cubicBezTo>
                <a:cubicBezTo>
                  <a:pt x="324" y="78"/>
                  <a:pt x="319" y="77"/>
                  <a:pt x="317" y="77"/>
                </a:cubicBezTo>
                <a:cubicBezTo>
                  <a:pt x="315" y="78"/>
                  <a:pt x="311" y="80"/>
                  <a:pt x="308" y="80"/>
                </a:cubicBezTo>
                <a:cubicBezTo>
                  <a:pt x="307" y="80"/>
                  <a:pt x="303" y="80"/>
                  <a:pt x="301" y="79"/>
                </a:cubicBezTo>
                <a:cubicBezTo>
                  <a:pt x="299" y="79"/>
                  <a:pt x="295" y="77"/>
                  <a:pt x="293" y="77"/>
                </a:cubicBezTo>
                <a:cubicBezTo>
                  <a:pt x="292" y="77"/>
                  <a:pt x="290" y="77"/>
                  <a:pt x="289" y="78"/>
                </a:cubicBezTo>
                <a:cubicBezTo>
                  <a:pt x="288" y="78"/>
                  <a:pt x="287" y="80"/>
                  <a:pt x="285" y="80"/>
                </a:cubicBezTo>
                <a:cubicBezTo>
                  <a:pt x="283" y="81"/>
                  <a:pt x="279" y="80"/>
                  <a:pt x="277" y="80"/>
                </a:cubicBezTo>
                <a:cubicBezTo>
                  <a:pt x="276" y="79"/>
                  <a:pt x="275" y="77"/>
                  <a:pt x="274" y="77"/>
                </a:cubicBezTo>
                <a:cubicBezTo>
                  <a:pt x="273" y="76"/>
                  <a:pt x="271" y="76"/>
                  <a:pt x="270" y="76"/>
                </a:cubicBezTo>
                <a:cubicBezTo>
                  <a:pt x="269" y="76"/>
                  <a:pt x="267" y="78"/>
                  <a:pt x="266" y="78"/>
                </a:cubicBezTo>
                <a:cubicBezTo>
                  <a:pt x="265" y="78"/>
                  <a:pt x="264" y="79"/>
                  <a:pt x="263" y="79"/>
                </a:cubicBezTo>
                <a:cubicBezTo>
                  <a:pt x="263" y="79"/>
                  <a:pt x="261" y="77"/>
                  <a:pt x="260" y="77"/>
                </a:cubicBezTo>
                <a:cubicBezTo>
                  <a:pt x="259" y="77"/>
                  <a:pt x="257" y="79"/>
                  <a:pt x="255" y="80"/>
                </a:cubicBezTo>
                <a:cubicBezTo>
                  <a:pt x="254" y="80"/>
                  <a:pt x="251" y="82"/>
                  <a:pt x="249" y="83"/>
                </a:cubicBezTo>
                <a:cubicBezTo>
                  <a:pt x="248" y="83"/>
                  <a:pt x="247" y="86"/>
                  <a:pt x="246" y="86"/>
                </a:cubicBezTo>
                <a:cubicBezTo>
                  <a:pt x="245" y="87"/>
                  <a:pt x="243" y="89"/>
                  <a:pt x="242" y="89"/>
                </a:cubicBezTo>
                <a:cubicBezTo>
                  <a:pt x="240" y="90"/>
                  <a:pt x="236" y="92"/>
                  <a:pt x="234" y="93"/>
                </a:cubicBezTo>
                <a:cubicBezTo>
                  <a:pt x="231" y="93"/>
                  <a:pt x="225" y="93"/>
                  <a:pt x="222" y="92"/>
                </a:cubicBezTo>
                <a:cubicBezTo>
                  <a:pt x="220" y="92"/>
                  <a:pt x="215" y="89"/>
                  <a:pt x="212" y="88"/>
                </a:cubicBezTo>
                <a:cubicBezTo>
                  <a:pt x="211" y="87"/>
                  <a:pt x="207" y="86"/>
                  <a:pt x="205" y="85"/>
                </a:cubicBezTo>
                <a:cubicBezTo>
                  <a:pt x="203" y="83"/>
                  <a:pt x="201" y="80"/>
                  <a:pt x="199" y="79"/>
                </a:cubicBezTo>
                <a:cubicBezTo>
                  <a:pt x="197" y="78"/>
                  <a:pt x="194" y="78"/>
                  <a:pt x="192" y="78"/>
                </a:cubicBezTo>
                <a:cubicBezTo>
                  <a:pt x="191" y="77"/>
                  <a:pt x="189" y="75"/>
                  <a:pt x="188" y="74"/>
                </a:cubicBezTo>
                <a:cubicBezTo>
                  <a:pt x="188" y="72"/>
                  <a:pt x="188" y="69"/>
                  <a:pt x="188" y="67"/>
                </a:cubicBezTo>
                <a:cubicBezTo>
                  <a:pt x="188" y="66"/>
                  <a:pt x="188" y="63"/>
                  <a:pt x="187" y="62"/>
                </a:cubicBezTo>
                <a:cubicBezTo>
                  <a:pt x="186" y="62"/>
                  <a:pt x="185" y="62"/>
                  <a:pt x="184" y="62"/>
                </a:cubicBezTo>
                <a:cubicBezTo>
                  <a:pt x="183" y="62"/>
                  <a:pt x="182" y="61"/>
                  <a:pt x="181" y="61"/>
                </a:cubicBezTo>
                <a:cubicBezTo>
                  <a:pt x="180" y="62"/>
                  <a:pt x="180" y="64"/>
                  <a:pt x="180" y="65"/>
                </a:cubicBezTo>
                <a:cubicBezTo>
                  <a:pt x="179" y="65"/>
                  <a:pt x="177" y="67"/>
                  <a:pt x="176" y="67"/>
                </a:cubicBezTo>
                <a:cubicBezTo>
                  <a:pt x="174" y="68"/>
                  <a:pt x="171" y="66"/>
                  <a:pt x="169" y="66"/>
                </a:cubicBezTo>
                <a:cubicBezTo>
                  <a:pt x="168" y="66"/>
                  <a:pt x="165" y="67"/>
                  <a:pt x="164" y="67"/>
                </a:cubicBezTo>
                <a:cubicBezTo>
                  <a:pt x="163" y="67"/>
                  <a:pt x="161" y="66"/>
                  <a:pt x="161" y="65"/>
                </a:cubicBezTo>
                <a:cubicBezTo>
                  <a:pt x="159" y="64"/>
                  <a:pt x="159" y="60"/>
                  <a:pt x="158" y="59"/>
                </a:cubicBezTo>
                <a:cubicBezTo>
                  <a:pt x="158" y="57"/>
                  <a:pt x="158" y="52"/>
                  <a:pt x="157" y="50"/>
                </a:cubicBezTo>
                <a:cubicBezTo>
                  <a:pt x="156" y="49"/>
                  <a:pt x="154" y="49"/>
                  <a:pt x="153" y="48"/>
                </a:cubicBezTo>
                <a:cubicBezTo>
                  <a:pt x="152" y="47"/>
                  <a:pt x="151" y="46"/>
                  <a:pt x="150" y="45"/>
                </a:cubicBezTo>
                <a:cubicBezTo>
                  <a:pt x="150" y="44"/>
                  <a:pt x="150" y="42"/>
                  <a:pt x="150" y="41"/>
                </a:cubicBezTo>
                <a:cubicBezTo>
                  <a:pt x="148" y="40"/>
                  <a:pt x="145" y="40"/>
                  <a:pt x="143" y="41"/>
                </a:cubicBezTo>
                <a:cubicBezTo>
                  <a:pt x="142" y="42"/>
                  <a:pt x="141" y="44"/>
                  <a:pt x="140" y="45"/>
                </a:cubicBezTo>
                <a:cubicBezTo>
                  <a:pt x="139" y="46"/>
                  <a:pt x="136" y="49"/>
                  <a:pt x="135" y="50"/>
                </a:cubicBezTo>
                <a:cubicBezTo>
                  <a:pt x="133" y="51"/>
                  <a:pt x="128" y="51"/>
                  <a:pt x="125" y="51"/>
                </a:cubicBezTo>
                <a:cubicBezTo>
                  <a:pt x="123" y="51"/>
                  <a:pt x="120" y="50"/>
                  <a:pt x="118" y="50"/>
                </a:cubicBezTo>
                <a:cubicBezTo>
                  <a:pt x="117" y="49"/>
                  <a:pt x="114" y="50"/>
                  <a:pt x="113" y="50"/>
                </a:cubicBezTo>
                <a:cubicBezTo>
                  <a:pt x="112" y="50"/>
                  <a:pt x="110" y="51"/>
                  <a:pt x="109" y="52"/>
                </a:cubicBezTo>
                <a:cubicBezTo>
                  <a:pt x="108" y="53"/>
                  <a:pt x="106" y="55"/>
                  <a:pt x="106" y="56"/>
                </a:cubicBezTo>
                <a:cubicBezTo>
                  <a:pt x="106" y="57"/>
                  <a:pt x="107" y="59"/>
                  <a:pt x="106" y="60"/>
                </a:cubicBezTo>
                <a:cubicBezTo>
                  <a:pt x="106" y="60"/>
                  <a:pt x="105" y="60"/>
                  <a:pt x="104" y="61"/>
                </a:cubicBezTo>
                <a:cubicBezTo>
                  <a:pt x="104" y="61"/>
                  <a:pt x="104" y="63"/>
                  <a:pt x="104" y="63"/>
                </a:cubicBezTo>
                <a:cubicBezTo>
                  <a:pt x="105" y="64"/>
                  <a:pt x="106" y="66"/>
                  <a:pt x="106" y="67"/>
                </a:cubicBezTo>
                <a:cubicBezTo>
                  <a:pt x="107" y="69"/>
                  <a:pt x="106" y="72"/>
                  <a:pt x="106" y="74"/>
                </a:cubicBezTo>
                <a:cubicBezTo>
                  <a:pt x="105" y="75"/>
                  <a:pt x="102" y="76"/>
                  <a:pt x="100" y="77"/>
                </a:cubicBezTo>
                <a:cubicBezTo>
                  <a:pt x="99" y="78"/>
                  <a:pt x="95" y="80"/>
                  <a:pt x="93" y="81"/>
                </a:cubicBezTo>
                <a:cubicBezTo>
                  <a:pt x="92" y="82"/>
                  <a:pt x="91" y="84"/>
                  <a:pt x="90" y="85"/>
                </a:cubicBezTo>
                <a:cubicBezTo>
                  <a:pt x="90" y="85"/>
                  <a:pt x="87" y="85"/>
                  <a:pt x="86" y="85"/>
                </a:cubicBezTo>
                <a:cubicBezTo>
                  <a:pt x="85" y="85"/>
                  <a:pt x="83" y="87"/>
                  <a:pt x="82" y="87"/>
                </a:cubicBezTo>
                <a:cubicBezTo>
                  <a:pt x="80" y="88"/>
                  <a:pt x="77" y="88"/>
                  <a:pt x="75" y="88"/>
                </a:cubicBezTo>
                <a:cubicBezTo>
                  <a:pt x="74" y="87"/>
                  <a:pt x="71" y="83"/>
                  <a:pt x="70" y="82"/>
                </a:cubicBezTo>
                <a:cubicBezTo>
                  <a:pt x="69" y="82"/>
                  <a:pt x="66" y="80"/>
                  <a:pt x="65" y="80"/>
                </a:cubicBezTo>
                <a:cubicBezTo>
                  <a:pt x="63" y="78"/>
                  <a:pt x="60" y="76"/>
                  <a:pt x="59" y="74"/>
                </a:cubicBezTo>
                <a:cubicBezTo>
                  <a:pt x="58" y="72"/>
                  <a:pt x="58" y="68"/>
                  <a:pt x="57" y="66"/>
                </a:cubicBezTo>
                <a:cubicBezTo>
                  <a:pt x="57" y="65"/>
                  <a:pt x="55" y="63"/>
                  <a:pt x="54" y="62"/>
                </a:cubicBezTo>
                <a:cubicBezTo>
                  <a:pt x="54" y="61"/>
                  <a:pt x="56" y="59"/>
                  <a:pt x="55" y="58"/>
                </a:cubicBezTo>
                <a:cubicBezTo>
                  <a:pt x="55" y="57"/>
                  <a:pt x="52" y="57"/>
                  <a:pt x="51" y="56"/>
                </a:cubicBezTo>
                <a:cubicBezTo>
                  <a:pt x="51" y="56"/>
                  <a:pt x="50" y="54"/>
                  <a:pt x="49" y="54"/>
                </a:cubicBezTo>
                <a:cubicBezTo>
                  <a:pt x="48" y="54"/>
                  <a:pt x="46" y="55"/>
                  <a:pt x="46" y="56"/>
                </a:cubicBezTo>
                <a:cubicBezTo>
                  <a:pt x="45" y="57"/>
                  <a:pt x="44" y="60"/>
                  <a:pt x="45" y="61"/>
                </a:cubicBezTo>
                <a:cubicBezTo>
                  <a:pt x="45" y="62"/>
                  <a:pt x="47" y="63"/>
                  <a:pt x="47" y="64"/>
                </a:cubicBezTo>
                <a:cubicBezTo>
                  <a:pt x="47" y="65"/>
                  <a:pt x="45" y="67"/>
                  <a:pt x="45" y="68"/>
                </a:cubicBezTo>
                <a:cubicBezTo>
                  <a:pt x="45" y="69"/>
                  <a:pt x="46" y="70"/>
                  <a:pt x="46" y="71"/>
                </a:cubicBezTo>
                <a:cubicBezTo>
                  <a:pt x="45" y="72"/>
                  <a:pt x="43" y="74"/>
                  <a:pt x="42" y="74"/>
                </a:cubicBezTo>
                <a:cubicBezTo>
                  <a:pt x="41" y="74"/>
                  <a:pt x="40" y="72"/>
                  <a:pt x="39" y="72"/>
                </a:cubicBezTo>
                <a:cubicBezTo>
                  <a:pt x="38" y="71"/>
                  <a:pt x="37" y="72"/>
                  <a:pt x="36" y="72"/>
                </a:cubicBezTo>
                <a:cubicBezTo>
                  <a:pt x="35" y="73"/>
                  <a:pt x="35" y="75"/>
                  <a:pt x="34" y="75"/>
                </a:cubicBezTo>
                <a:cubicBezTo>
                  <a:pt x="34" y="77"/>
                  <a:pt x="33" y="79"/>
                  <a:pt x="32" y="80"/>
                </a:cubicBezTo>
                <a:cubicBezTo>
                  <a:pt x="31" y="81"/>
                  <a:pt x="29" y="82"/>
                  <a:pt x="28" y="82"/>
                </a:cubicBezTo>
                <a:cubicBezTo>
                  <a:pt x="27" y="83"/>
                  <a:pt x="25" y="81"/>
                  <a:pt x="24" y="81"/>
                </a:cubicBezTo>
                <a:cubicBezTo>
                  <a:pt x="23" y="82"/>
                  <a:pt x="20" y="83"/>
                  <a:pt x="19" y="84"/>
                </a:cubicBezTo>
                <a:cubicBezTo>
                  <a:pt x="18" y="84"/>
                  <a:pt x="17" y="87"/>
                  <a:pt x="16" y="88"/>
                </a:cubicBezTo>
                <a:cubicBezTo>
                  <a:pt x="16" y="88"/>
                  <a:pt x="14" y="89"/>
                  <a:pt x="14" y="90"/>
                </a:cubicBezTo>
                <a:cubicBezTo>
                  <a:pt x="13" y="90"/>
                  <a:pt x="10" y="91"/>
                  <a:pt x="9" y="92"/>
                </a:cubicBezTo>
                <a:cubicBezTo>
                  <a:pt x="8" y="92"/>
                  <a:pt x="5" y="93"/>
                  <a:pt x="5" y="94"/>
                </a:cubicBezTo>
                <a:cubicBezTo>
                  <a:pt x="5" y="95"/>
                  <a:pt x="8" y="95"/>
                  <a:pt x="8" y="96"/>
                </a:cubicBezTo>
                <a:cubicBezTo>
                  <a:pt x="8" y="96"/>
                  <a:pt x="7" y="98"/>
                  <a:pt x="7" y="99"/>
                </a:cubicBezTo>
                <a:cubicBezTo>
                  <a:pt x="8" y="99"/>
                  <a:pt x="10" y="99"/>
                  <a:pt x="10" y="100"/>
                </a:cubicBezTo>
                <a:cubicBezTo>
                  <a:pt x="11" y="101"/>
                  <a:pt x="10" y="102"/>
                  <a:pt x="10" y="103"/>
                </a:cubicBezTo>
                <a:cubicBezTo>
                  <a:pt x="10" y="103"/>
                  <a:pt x="8" y="103"/>
                  <a:pt x="8" y="104"/>
                </a:cubicBezTo>
                <a:cubicBezTo>
                  <a:pt x="8" y="105"/>
                  <a:pt x="8" y="106"/>
                  <a:pt x="8" y="107"/>
                </a:cubicBezTo>
                <a:cubicBezTo>
                  <a:pt x="7" y="107"/>
                  <a:pt x="6" y="108"/>
                  <a:pt x="6" y="108"/>
                </a:cubicBezTo>
                <a:cubicBezTo>
                  <a:pt x="6" y="109"/>
                  <a:pt x="8" y="109"/>
                  <a:pt x="8" y="110"/>
                </a:cubicBezTo>
                <a:cubicBezTo>
                  <a:pt x="9" y="111"/>
                  <a:pt x="9" y="112"/>
                  <a:pt x="8" y="113"/>
                </a:cubicBezTo>
                <a:cubicBezTo>
                  <a:pt x="8" y="113"/>
                  <a:pt x="7" y="114"/>
                  <a:pt x="6" y="114"/>
                </a:cubicBezTo>
                <a:cubicBezTo>
                  <a:pt x="5" y="114"/>
                  <a:pt x="4" y="116"/>
                  <a:pt x="4" y="116"/>
                </a:cubicBezTo>
                <a:cubicBezTo>
                  <a:pt x="4" y="117"/>
                  <a:pt x="4" y="119"/>
                  <a:pt x="5" y="120"/>
                </a:cubicBezTo>
                <a:cubicBezTo>
                  <a:pt x="5" y="121"/>
                  <a:pt x="7" y="122"/>
                  <a:pt x="7" y="123"/>
                </a:cubicBezTo>
                <a:cubicBezTo>
                  <a:pt x="8" y="124"/>
                  <a:pt x="7" y="127"/>
                  <a:pt x="7" y="128"/>
                </a:cubicBezTo>
                <a:cubicBezTo>
                  <a:pt x="7" y="130"/>
                  <a:pt x="7" y="133"/>
                  <a:pt x="7" y="135"/>
                </a:cubicBezTo>
                <a:cubicBezTo>
                  <a:pt x="6" y="135"/>
                  <a:pt x="4" y="136"/>
                  <a:pt x="3" y="137"/>
                </a:cubicBezTo>
                <a:cubicBezTo>
                  <a:pt x="3" y="137"/>
                  <a:pt x="1" y="138"/>
                  <a:pt x="0" y="139"/>
                </a:cubicBezTo>
                <a:cubicBezTo>
                  <a:pt x="0" y="140"/>
                  <a:pt x="0" y="141"/>
                  <a:pt x="0" y="142"/>
                </a:cubicBezTo>
                <a:cubicBezTo>
                  <a:pt x="1" y="143"/>
                  <a:pt x="3" y="144"/>
                  <a:pt x="3" y="145"/>
                </a:cubicBezTo>
                <a:cubicBezTo>
                  <a:pt x="4" y="146"/>
                  <a:pt x="5" y="149"/>
                  <a:pt x="6" y="151"/>
                </a:cubicBezTo>
                <a:cubicBezTo>
                  <a:pt x="7" y="153"/>
                  <a:pt x="8" y="156"/>
                  <a:pt x="8" y="158"/>
                </a:cubicBezTo>
                <a:cubicBezTo>
                  <a:pt x="8" y="159"/>
                  <a:pt x="8" y="162"/>
                  <a:pt x="9" y="163"/>
                </a:cubicBezTo>
                <a:cubicBezTo>
                  <a:pt x="9" y="164"/>
                  <a:pt x="13" y="166"/>
                  <a:pt x="14" y="168"/>
                </a:cubicBezTo>
                <a:cubicBezTo>
                  <a:pt x="15" y="168"/>
                  <a:pt x="16" y="170"/>
                  <a:pt x="16" y="170"/>
                </a:cubicBezTo>
                <a:cubicBezTo>
                  <a:pt x="18" y="171"/>
                  <a:pt x="21" y="170"/>
                  <a:pt x="22" y="170"/>
                </a:cubicBezTo>
                <a:cubicBezTo>
                  <a:pt x="24" y="170"/>
                  <a:pt x="26" y="172"/>
                  <a:pt x="28" y="173"/>
                </a:cubicBezTo>
                <a:cubicBezTo>
                  <a:pt x="29" y="173"/>
                  <a:pt x="30" y="174"/>
                  <a:pt x="31" y="175"/>
                </a:cubicBezTo>
                <a:cubicBezTo>
                  <a:pt x="32" y="177"/>
                  <a:pt x="32" y="180"/>
                  <a:pt x="33" y="182"/>
                </a:cubicBezTo>
                <a:cubicBezTo>
                  <a:pt x="34" y="184"/>
                  <a:pt x="37" y="188"/>
                  <a:pt x="39" y="190"/>
                </a:cubicBezTo>
                <a:cubicBezTo>
                  <a:pt x="41" y="191"/>
                  <a:pt x="44" y="191"/>
                  <a:pt x="46" y="191"/>
                </a:cubicBezTo>
                <a:cubicBezTo>
                  <a:pt x="49" y="191"/>
                  <a:pt x="54" y="188"/>
                  <a:pt x="57" y="187"/>
                </a:cubicBezTo>
                <a:cubicBezTo>
                  <a:pt x="58" y="187"/>
                  <a:pt x="62" y="187"/>
                  <a:pt x="64" y="187"/>
                </a:cubicBezTo>
                <a:cubicBezTo>
                  <a:pt x="66" y="187"/>
                  <a:pt x="70" y="186"/>
                  <a:pt x="73" y="186"/>
                </a:cubicBezTo>
                <a:cubicBezTo>
                  <a:pt x="75" y="186"/>
                  <a:pt x="80" y="186"/>
                  <a:pt x="82" y="186"/>
                </a:cubicBezTo>
                <a:cubicBezTo>
                  <a:pt x="83" y="186"/>
                  <a:pt x="86" y="186"/>
                  <a:pt x="87" y="186"/>
                </a:cubicBezTo>
                <a:cubicBezTo>
                  <a:pt x="89" y="186"/>
                  <a:pt x="92" y="188"/>
                  <a:pt x="93" y="189"/>
                </a:cubicBezTo>
                <a:cubicBezTo>
                  <a:pt x="94" y="190"/>
                  <a:pt x="94" y="192"/>
                  <a:pt x="94" y="193"/>
                </a:cubicBezTo>
                <a:cubicBezTo>
                  <a:pt x="95" y="194"/>
                  <a:pt x="100" y="194"/>
                  <a:pt x="101" y="195"/>
                </a:cubicBezTo>
                <a:cubicBezTo>
                  <a:pt x="102" y="196"/>
                  <a:pt x="102" y="199"/>
                  <a:pt x="102" y="200"/>
                </a:cubicBezTo>
                <a:cubicBezTo>
                  <a:pt x="103" y="201"/>
                  <a:pt x="105" y="202"/>
                  <a:pt x="106" y="203"/>
                </a:cubicBezTo>
                <a:cubicBezTo>
                  <a:pt x="109" y="203"/>
                  <a:pt x="113" y="199"/>
                  <a:pt x="115" y="199"/>
                </a:cubicBezTo>
                <a:cubicBezTo>
                  <a:pt x="117" y="199"/>
                  <a:pt x="122" y="200"/>
                  <a:pt x="124" y="200"/>
                </a:cubicBezTo>
                <a:cubicBezTo>
                  <a:pt x="125" y="201"/>
                  <a:pt x="126" y="202"/>
                  <a:pt x="127" y="202"/>
                </a:cubicBezTo>
                <a:cubicBezTo>
                  <a:pt x="129" y="203"/>
                  <a:pt x="133" y="202"/>
                  <a:pt x="134" y="203"/>
                </a:cubicBezTo>
                <a:cubicBezTo>
                  <a:pt x="136" y="204"/>
                  <a:pt x="136" y="207"/>
                  <a:pt x="137" y="208"/>
                </a:cubicBezTo>
                <a:cubicBezTo>
                  <a:pt x="138" y="209"/>
                  <a:pt x="141" y="211"/>
                  <a:pt x="142" y="213"/>
                </a:cubicBezTo>
                <a:cubicBezTo>
                  <a:pt x="143" y="214"/>
                  <a:pt x="146" y="215"/>
                  <a:pt x="147" y="217"/>
                </a:cubicBezTo>
                <a:cubicBezTo>
                  <a:pt x="148" y="218"/>
                  <a:pt x="149" y="221"/>
                  <a:pt x="151" y="222"/>
                </a:cubicBezTo>
                <a:cubicBezTo>
                  <a:pt x="151" y="223"/>
                  <a:pt x="153" y="222"/>
                  <a:pt x="154" y="223"/>
                </a:cubicBezTo>
                <a:cubicBezTo>
                  <a:pt x="155" y="224"/>
                  <a:pt x="158" y="227"/>
                  <a:pt x="159" y="228"/>
                </a:cubicBezTo>
                <a:cubicBezTo>
                  <a:pt x="160" y="229"/>
                  <a:pt x="162" y="230"/>
                  <a:pt x="163" y="231"/>
                </a:cubicBezTo>
                <a:cubicBezTo>
                  <a:pt x="166" y="232"/>
                  <a:pt x="170" y="234"/>
                  <a:pt x="172" y="236"/>
                </a:cubicBezTo>
                <a:cubicBezTo>
                  <a:pt x="173" y="236"/>
                  <a:pt x="175" y="238"/>
                  <a:pt x="176" y="239"/>
                </a:cubicBezTo>
                <a:cubicBezTo>
                  <a:pt x="178" y="239"/>
                  <a:pt x="180" y="239"/>
                  <a:pt x="181" y="239"/>
                </a:cubicBezTo>
                <a:cubicBezTo>
                  <a:pt x="182" y="240"/>
                  <a:pt x="184" y="241"/>
                  <a:pt x="185" y="242"/>
                </a:cubicBezTo>
                <a:cubicBezTo>
                  <a:pt x="186" y="242"/>
                  <a:pt x="189" y="242"/>
                  <a:pt x="190" y="242"/>
                </a:cubicBezTo>
                <a:cubicBezTo>
                  <a:pt x="192" y="243"/>
                  <a:pt x="194" y="244"/>
                  <a:pt x="196" y="244"/>
                </a:cubicBezTo>
                <a:cubicBezTo>
                  <a:pt x="197" y="244"/>
                  <a:pt x="200" y="244"/>
                  <a:pt x="201" y="245"/>
                </a:cubicBezTo>
                <a:cubicBezTo>
                  <a:pt x="203" y="246"/>
                  <a:pt x="207" y="250"/>
                  <a:pt x="209" y="252"/>
                </a:cubicBezTo>
                <a:cubicBezTo>
                  <a:pt x="210" y="252"/>
                  <a:pt x="211" y="255"/>
                  <a:pt x="212" y="255"/>
                </a:cubicBezTo>
                <a:cubicBezTo>
                  <a:pt x="212" y="256"/>
                  <a:pt x="213" y="255"/>
                  <a:pt x="214" y="256"/>
                </a:cubicBezTo>
                <a:cubicBezTo>
                  <a:pt x="215" y="256"/>
                  <a:pt x="215" y="259"/>
                  <a:pt x="215" y="260"/>
                </a:cubicBezTo>
                <a:cubicBezTo>
                  <a:pt x="216" y="261"/>
                  <a:pt x="219" y="264"/>
                  <a:pt x="221" y="264"/>
                </a:cubicBezTo>
                <a:cubicBezTo>
                  <a:pt x="223" y="265"/>
                  <a:pt x="227" y="265"/>
                  <a:pt x="228" y="266"/>
                </a:cubicBezTo>
                <a:cubicBezTo>
                  <a:pt x="230" y="267"/>
                  <a:pt x="231" y="270"/>
                  <a:pt x="233" y="271"/>
                </a:cubicBezTo>
                <a:cubicBezTo>
                  <a:pt x="234" y="271"/>
                  <a:pt x="236" y="271"/>
                  <a:pt x="237" y="271"/>
                </a:cubicBezTo>
                <a:cubicBezTo>
                  <a:pt x="239" y="271"/>
                  <a:pt x="243" y="271"/>
                  <a:pt x="245" y="272"/>
                </a:cubicBezTo>
                <a:cubicBezTo>
                  <a:pt x="246" y="273"/>
                  <a:pt x="247" y="275"/>
                  <a:pt x="248" y="275"/>
                </a:cubicBezTo>
                <a:cubicBezTo>
                  <a:pt x="249" y="276"/>
                  <a:pt x="252" y="276"/>
                  <a:pt x="253" y="277"/>
                </a:cubicBezTo>
                <a:cubicBezTo>
                  <a:pt x="254" y="278"/>
                  <a:pt x="253" y="281"/>
                  <a:pt x="254" y="282"/>
                </a:cubicBezTo>
                <a:cubicBezTo>
                  <a:pt x="255" y="283"/>
                  <a:pt x="259" y="284"/>
                  <a:pt x="260" y="284"/>
                </a:cubicBezTo>
                <a:cubicBezTo>
                  <a:pt x="262" y="283"/>
                  <a:pt x="265" y="281"/>
                  <a:pt x="267" y="281"/>
                </a:cubicBezTo>
                <a:cubicBezTo>
                  <a:pt x="269" y="281"/>
                  <a:pt x="272" y="282"/>
                  <a:pt x="274" y="281"/>
                </a:cubicBezTo>
                <a:cubicBezTo>
                  <a:pt x="276" y="281"/>
                  <a:pt x="281" y="279"/>
                  <a:pt x="283" y="279"/>
                </a:cubicBezTo>
                <a:cubicBezTo>
                  <a:pt x="285" y="278"/>
                  <a:pt x="291" y="279"/>
                  <a:pt x="293" y="280"/>
                </a:cubicBezTo>
                <a:cubicBezTo>
                  <a:pt x="295" y="280"/>
                  <a:pt x="299" y="282"/>
                  <a:pt x="302" y="282"/>
                </a:cubicBezTo>
                <a:cubicBezTo>
                  <a:pt x="303" y="282"/>
                  <a:pt x="307" y="281"/>
                  <a:pt x="309" y="281"/>
                </a:cubicBezTo>
                <a:cubicBezTo>
                  <a:pt x="310" y="281"/>
                  <a:pt x="314" y="283"/>
                  <a:pt x="315" y="283"/>
                </a:cubicBezTo>
                <a:cubicBezTo>
                  <a:pt x="317" y="284"/>
                  <a:pt x="321" y="284"/>
                  <a:pt x="323" y="285"/>
                </a:cubicBezTo>
                <a:cubicBezTo>
                  <a:pt x="324" y="286"/>
                  <a:pt x="327" y="288"/>
                  <a:pt x="329" y="289"/>
                </a:cubicBezTo>
                <a:cubicBezTo>
                  <a:pt x="330" y="290"/>
                  <a:pt x="333" y="291"/>
                  <a:pt x="334" y="291"/>
                </a:cubicBezTo>
                <a:cubicBezTo>
                  <a:pt x="336" y="293"/>
                  <a:pt x="340" y="297"/>
                  <a:pt x="342" y="298"/>
                </a:cubicBezTo>
                <a:cubicBezTo>
                  <a:pt x="343" y="300"/>
                  <a:pt x="348" y="302"/>
                  <a:pt x="349" y="304"/>
                </a:cubicBezTo>
                <a:cubicBezTo>
                  <a:pt x="350" y="305"/>
                  <a:pt x="350" y="308"/>
                  <a:pt x="350" y="309"/>
                </a:cubicBezTo>
                <a:cubicBezTo>
                  <a:pt x="351" y="311"/>
                  <a:pt x="352" y="313"/>
                  <a:pt x="353" y="315"/>
                </a:cubicBezTo>
                <a:cubicBezTo>
                  <a:pt x="354" y="316"/>
                  <a:pt x="356" y="317"/>
                  <a:pt x="357" y="318"/>
                </a:cubicBezTo>
                <a:cubicBezTo>
                  <a:pt x="359" y="320"/>
                  <a:pt x="360" y="325"/>
                  <a:pt x="361" y="328"/>
                </a:cubicBezTo>
                <a:cubicBezTo>
                  <a:pt x="362" y="329"/>
                  <a:pt x="364" y="331"/>
                  <a:pt x="365" y="333"/>
                </a:cubicBezTo>
                <a:cubicBezTo>
                  <a:pt x="365" y="334"/>
                  <a:pt x="364" y="336"/>
                  <a:pt x="364" y="337"/>
                </a:cubicBezTo>
                <a:cubicBezTo>
                  <a:pt x="365" y="338"/>
                  <a:pt x="368" y="339"/>
                  <a:pt x="370" y="340"/>
                </a:cubicBezTo>
                <a:cubicBezTo>
                  <a:pt x="370" y="340"/>
                  <a:pt x="371" y="342"/>
                  <a:pt x="372" y="342"/>
                </a:cubicBezTo>
                <a:cubicBezTo>
                  <a:pt x="373" y="343"/>
                  <a:pt x="377" y="343"/>
                  <a:pt x="378" y="343"/>
                </a:cubicBezTo>
                <a:cubicBezTo>
                  <a:pt x="380" y="343"/>
                  <a:pt x="383" y="344"/>
                  <a:pt x="384" y="345"/>
                </a:cubicBezTo>
                <a:cubicBezTo>
                  <a:pt x="386" y="345"/>
                  <a:pt x="390" y="345"/>
                  <a:pt x="392" y="346"/>
                </a:cubicBezTo>
                <a:cubicBezTo>
                  <a:pt x="394" y="346"/>
                  <a:pt x="398" y="347"/>
                  <a:pt x="399" y="348"/>
                </a:cubicBezTo>
                <a:cubicBezTo>
                  <a:pt x="400" y="349"/>
                  <a:pt x="401" y="353"/>
                  <a:pt x="402" y="354"/>
                </a:cubicBezTo>
                <a:cubicBezTo>
                  <a:pt x="403" y="355"/>
                  <a:pt x="404" y="356"/>
                  <a:pt x="405" y="356"/>
                </a:cubicBezTo>
                <a:cubicBezTo>
                  <a:pt x="407" y="356"/>
                  <a:pt x="410" y="355"/>
                  <a:pt x="412" y="356"/>
                </a:cubicBezTo>
                <a:cubicBezTo>
                  <a:pt x="414" y="356"/>
                  <a:pt x="416" y="357"/>
                  <a:pt x="418" y="358"/>
                </a:cubicBezTo>
                <a:cubicBezTo>
                  <a:pt x="419" y="358"/>
                  <a:pt x="422" y="359"/>
                  <a:pt x="424" y="359"/>
                </a:cubicBezTo>
                <a:cubicBezTo>
                  <a:pt x="425" y="359"/>
                  <a:pt x="427" y="356"/>
                  <a:pt x="428" y="356"/>
                </a:cubicBezTo>
                <a:cubicBezTo>
                  <a:pt x="429" y="355"/>
                  <a:pt x="432" y="354"/>
                  <a:pt x="433" y="354"/>
                </a:cubicBezTo>
                <a:cubicBezTo>
                  <a:pt x="434" y="353"/>
                  <a:pt x="436" y="352"/>
                  <a:pt x="437" y="352"/>
                </a:cubicBezTo>
                <a:cubicBezTo>
                  <a:pt x="439" y="352"/>
                  <a:pt x="443" y="352"/>
                  <a:pt x="444" y="353"/>
                </a:cubicBezTo>
                <a:cubicBezTo>
                  <a:pt x="446" y="353"/>
                  <a:pt x="447" y="356"/>
                  <a:pt x="448" y="357"/>
                </a:cubicBezTo>
                <a:cubicBezTo>
                  <a:pt x="449" y="358"/>
                  <a:pt x="451" y="360"/>
                  <a:pt x="453" y="360"/>
                </a:cubicBezTo>
                <a:cubicBezTo>
                  <a:pt x="454" y="360"/>
                  <a:pt x="457" y="357"/>
                  <a:pt x="458" y="357"/>
                </a:cubicBezTo>
                <a:cubicBezTo>
                  <a:pt x="460" y="356"/>
                  <a:pt x="463" y="357"/>
                  <a:pt x="465" y="357"/>
                </a:cubicBezTo>
                <a:cubicBezTo>
                  <a:pt x="466" y="358"/>
                  <a:pt x="468" y="362"/>
                  <a:pt x="469" y="363"/>
                </a:cubicBezTo>
                <a:cubicBezTo>
                  <a:pt x="470" y="364"/>
                  <a:pt x="472" y="366"/>
                  <a:pt x="473" y="366"/>
                </a:cubicBezTo>
                <a:cubicBezTo>
                  <a:pt x="474" y="367"/>
                  <a:pt x="476" y="368"/>
                  <a:pt x="477" y="367"/>
                </a:cubicBezTo>
                <a:cubicBezTo>
                  <a:pt x="479" y="367"/>
                  <a:pt x="478" y="364"/>
                  <a:pt x="479" y="363"/>
                </a:cubicBezTo>
                <a:cubicBezTo>
                  <a:pt x="480" y="362"/>
                  <a:pt x="483" y="364"/>
                  <a:pt x="484" y="363"/>
                </a:cubicBezTo>
                <a:cubicBezTo>
                  <a:pt x="485" y="362"/>
                  <a:pt x="484" y="358"/>
                  <a:pt x="483" y="357"/>
                </a:cubicBezTo>
                <a:cubicBezTo>
                  <a:pt x="483" y="355"/>
                  <a:pt x="481" y="353"/>
                  <a:pt x="481" y="352"/>
                </a:cubicBezTo>
                <a:cubicBezTo>
                  <a:pt x="481" y="351"/>
                  <a:pt x="481" y="348"/>
                  <a:pt x="481" y="347"/>
                </a:cubicBezTo>
                <a:cubicBezTo>
                  <a:pt x="481" y="346"/>
                  <a:pt x="479" y="344"/>
                  <a:pt x="479" y="343"/>
                </a:cubicBezTo>
                <a:cubicBezTo>
                  <a:pt x="478" y="341"/>
                  <a:pt x="477" y="336"/>
                  <a:pt x="477" y="333"/>
                </a:cubicBezTo>
                <a:cubicBezTo>
                  <a:pt x="476" y="331"/>
                  <a:pt x="476" y="328"/>
                  <a:pt x="476" y="326"/>
                </a:cubicBezTo>
                <a:cubicBezTo>
                  <a:pt x="477" y="324"/>
                  <a:pt x="479" y="321"/>
                  <a:pt x="480" y="319"/>
                </a:cubicBezTo>
                <a:cubicBezTo>
                  <a:pt x="480" y="318"/>
                  <a:pt x="480" y="314"/>
                  <a:pt x="481" y="312"/>
                </a:cubicBezTo>
                <a:cubicBezTo>
                  <a:pt x="482" y="311"/>
                  <a:pt x="486" y="308"/>
                  <a:pt x="487" y="307"/>
                </a:cubicBezTo>
                <a:cubicBezTo>
                  <a:pt x="488" y="306"/>
                  <a:pt x="489" y="303"/>
                  <a:pt x="489" y="302"/>
                </a:cubicBezTo>
                <a:cubicBezTo>
                  <a:pt x="490" y="302"/>
                  <a:pt x="491" y="301"/>
                  <a:pt x="491" y="300"/>
                </a:cubicBezTo>
                <a:close/>
              </a:path>
            </a:pathLst>
          </a:custGeom>
          <a:solidFill>
            <a:srgbClr val="656464"/>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10219950" y="4317423"/>
            <a:ext cx="658042" cy="1252330"/>
          </a:xfrm>
          <a:custGeom>
            <a:avLst/>
            <a:gdLst/>
            <a:ahLst/>
            <a:cxnLst>
              <a:cxn ang="0">
                <a:pos x="252" y="238"/>
              </a:cxn>
              <a:cxn ang="0">
                <a:pos x="247" y="253"/>
              </a:cxn>
              <a:cxn ang="0">
                <a:pos x="240" y="261"/>
              </a:cxn>
              <a:cxn ang="0">
                <a:pos x="231" y="258"/>
              </a:cxn>
              <a:cxn ang="0">
                <a:pos x="224" y="256"/>
              </a:cxn>
              <a:cxn ang="0">
                <a:pos x="205" y="257"/>
              </a:cxn>
              <a:cxn ang="0">
                <a:pos x="154" y="292"/>
              </a:cxn>
              <a:cxn ang="0">
                <a:pos x="149" y="312"/>
              </a:cxn>
              <a:cxn ang="0">
                <a:pos x="158" y="349"/>
              </a:cxn>
              <a:cxn ang="0">
                <a:pos x="156" y="377"/>
              </a:cxn>
              <a:cxn ang="0">
                <a:pos x="125" y="398"/>
              </a:cxn>
              <a:cxn ang="0">
                <a:pos x="96" y="459"/>
              </a:cxn>
              <a:cxn ang="0">
                <a:pos x="61" y="487"/>
              </a:cxn>
              <a:cxn ang="0">
                <a:pos x="17" y="484"/>
              </a:cxn>
              <a:cxn ang="0">
                <a:pos x="10" y="442"/>
              </a:cxn>
              <a:cxn ang="0">
                <a:pos x="16" y="418"/>
              </a:cxn>
              <a:cxn ang="0">
                <a:pos x="39" y="389"/>
              </a:cxn>
              <a:cxn ang="0">
                <a:pos x="46" y="352"/>
              </a:cxn>
              <a:cxn ang="0">
                <a:pos x="32" y="331"/>
              </a:cxn>
              <a:cxn ang="0">
                <a:pos x="59" y="311"/>
              </a:cxn>
              <a:cxn ang="0">
                <a:pos x="89" y="299"/>
              </a:cxn>
              <a:cxn ang="0">
                <a:pos x="83" y="262"/>
              </a:cxn>
              <a:cxn ang="0">
                <a:pos x="67" y="234"/>
              </a:cxn>
              <a:cxn ang="0">
                <a:pos x="58" y="188"/>
              </a:cxn>
              <a:cxn ang="0">
                <a:pos x="36" y="145"/>
              </a:cxn>
              <a:cxn ang="0">
                <a:pos x="14" y="112"/>
              </a:cxn>
              <a:cxn ang="0">
                <a:pos x="6" y="86"/>
              </a:cxn>
              <a:cxn ang="0">
                <a:pos x="2" y="69"/>
              </a:cxn>
              <a:cxn ang="0">
                <a:pos x="10" y="50"/>
              </a:cxn>
              <a:cxn ang="0">
                <a:pos x="24" y="41"/>
              </a:cxn>
              <a:cxn ang="0">
                <a:pos x="46" y="34"/>
              </a:cxn>
              <a:cxn ang="0">
                <a:pos x="54" y="57"/>
              </a:cxn>
              <a:cxn ang="0">
                <a:pos x="81" y="46"/>
              </a:cxn>
              <a:cxn ang="0">
                <a:pos x="104" y="45"/>
              </a:cxn>
              <a:cxn ang="0">
                <a:pos x="109" y="23"/>
              </a:cxn>
              <a:cxn ang="0">
                <a:pos x="121" y="2"/>
              </a:cxn>
              <a:cxn ang="0">
                <a:pos x="139" y="5"/>
              </a:cxn>
              <a:cxn ang="0">
                <a:pos x="139" y="31"/>
              </a:cxn>
              <a:cxn ang="0">
                <a:pos x="131" y="57"/>
              </a:cxn>
              <a:cxn ang="0">
                <a:pos x="131" y="99"/>
              </a:cxn>
              <a:cxn ang="0">
                <a:pos x="162" y="107"/>
              </a:cxn>
              <a:cxn ang="0">
                <a:pos x="189" y="121"/>
              </a:cxn>
              <a:cxn ang="0">
                <a:pos x="217" y="133"/>
              </a:cxn>
              <a:cxn ang="0">
                <a:pos x="238" y="150"/>
              </a:cxn>
              <a:cxn ang="0">
                <a:pos x="236" y="170"/>
              </a:cxn>
              <a:cxn ang="0">
                <a:pos x="244" y="196"/>
              </a:cxn>
              <a:cxn ang="0">
                <a:pos x="246" y="219"/>
              </a:cxn>
              <a:cxn ang="0">
                <a:pos x="257" y="227"/>
              </a:cxn>
            </a:cxnLst>
            <a:rect l="0" t="0" r="r" b="b"/>
            <a:pathLst>
              <a:path w="259" h="494">
                <a:moveTo>
                  <a:pt x="259" y="228"/>
                </a:moveTo>
                <a:cubicBezTo>
                  <a:pt x="259" y="229"/>
                  <a:pt x="259" y="231"/>
                  <a:pt x="258" y="232"/>
                </a:cubicBezTo>
                <a:cubicBezTo>
                  <a:pt x="258" y="232"/>
                  <a:pt x="256" y="232"/>
                  <a:pt x="255" y="233"/>
                </a:cubicBezTo>
                <a:cubicBezTo>
                  <a:pt x="254" y="234"/>
                  <a:pt x="252" y="236"/>
                  <a:pt x="252" y="238"/>
                </a:cubicBezTo>
                <a:cubicBezTo>
                  <a:pt x="252" y="239"/>
                  <a:pt x="252" y="242"/>
                  <a:pt x="252" y="243"/>
                </a:cubicBezTo>
                <a:cubicBezTo>
                  <a:pt x="252" y="244"/>
                  <a:pt x="255" y="246"/>
                  <a:pt x="254" y="248"/>
                </a:cubicBezTo>
                <a:cubicBezTo>
                  <a:pt x="254" y="249"/>
                  <a:pt x="251" y="248"/>
                  <a:pt x="250" y="249"/>
                </a:cubicBezTo>
                <a:cubicBezTo>
                  <a:pt x="249" y="250"/>
                  <a:pt x="247" y="252"/>
                  <a:pt x="247" y="253"/>
                </a:cubicBezTo>
                <a:cubicBezTo>
                  <a:pt x="246" y="254"/>
                  <a:pt x="246" y="257"/>
                  <a:pt x="246" y="257"/>
                </a:cubicBezTo>
                <a:cubicBezTo>
                  <a:pt x="245" y="258"/>
                  <a:pt x="244" y="259"/>
                  <a:pt x="244" y="259"/>
                </a:cubicBezTo>
                <a:cubicBezTo>
                  <a:pt x="243" y="260"/>
                  <a:pt x="243" y="262"/>
                  <a:pt x="242" y="262"/>
                </a:cubicBezTo>
                <a:cubicBezTo>
                  <a:pt x="242" y="262"/>
                  <a:pt x="240" y="262"/>
                  <a:pt x="240" y="261"/>
                </a:cubicBezTo>
                <a:cubicBezTo>
                  <a:pt x="240" y="261"/>
                  <a:pt x="241" y="259"/>
                  <a:pt x="240" y="259"/>
                </a:cubicBezTo>
                <a:cubicBezTo>
                  <a:pt x="239" y="258"/>
                  <a:pt x="237" y="259"/>
                  <a:pt x="236" y="259"/>
                </a:cubicBezTo>
                <a:cubicBezTo>
                  <a:pt x="235" y="258"/>
                  <a:pt x="234" y="258"/>
                  <a:pt x="233" y="258"/>
                </a:cubicBezTo>
                <a:cubicBezTo>
                  <a:pt x="233" y="258"/>
                  <a:pt x="231" y="258"/>
                  <a:pt x="231" y="258"/>
                </a:cubicBezTo>
                <a:cubicBezTo>
                  <a:pt x="230" y="259"/>
                  <a:pt x="231" y="260"/>
                  <a:pt x="231" y="261"/>
                </a:cubicBezTo>
                <a:cubicBezTo>
                  <a:pt x="231" y="262"/>
                  <a:pt x="230" y="263"/>
                  <a:pt x="229" y="263"/>
                </a:cubicBezTo>
                <a:cubicBezTo>
                  <a:pt x="228" y="263"/>
                  <a:pt x="226" y="260"/>
                  <a:pt x="225" y="259"/>
                </a:cubicBezTo>
                <a:cubicBezTo>
                  <a:pt x="225" y="258"/>
                  <a:pt x="225" y="256"/>
                  <a:pt x="224" y="256"/>
                </a:cubicBezTo>
                <a:cubicBezTo>
                  <a:pt x="224" y="255"/>
                  <a:pt x="223" y="254"/>
                  <a:pt x="222" y="254"/>
                </a:cubicBezTo>
                <a:cubicBezTo>
                  <a:pt x="221" y="254"/>
                  <a:pt x="219" y="255"/>
                  <a:pt x="218" y="256"/>
                </a:cubicBezTo>
                <a:cubicBezTo>
                  <a:pt x="216" y="256"/>
                  <a:pt x="212" y="256"/>
                  <a:pt x="210" y="256"/>
                </a:cubicBezTo>
                <a:cubicBezTo>
                  <a:pt x="209" y="256"/>
                  <a:pt x="206" y="257"/>
                  <a:pt x="205" y="257"/>
                </a:cubicBezTo>
                <a:cubicBezTo>
                  <a:pt x="200" y="259"/>
                  <a:pt x="189" y="262"/>
                  <a:pt x="185" y="264"/>
                </a:cubicBezTo>
                <a:cubicBezTo>
                  <a:pt x="180" y="267"/>
                  <a:pt x="171" y="273"/>
                  <a:pt x="167" y="277"/>
                </a:cubicBezTo>
                <a:cubicBezTo>
                  <a:pt x="164" y="279"/>
                  <a:pt x="160" y="284"/>
                  <a:pt x="158" y="286"/>
                </a:cubicBezTo>
                <a:cubicBezTo>
                  <a:pt x="157" y="288"/>
                  <a:pt x="155" y="291"/>
                  <a:pt x="154" y="292"/>
                </a:cubicBezTo>
                <a:cubicBezTo>
                  <a:pt x="154" y="294"/>
                  <a:pt x="154" y="298"/>
                  <a:pt x="153" y="299"/>
                </a:cubicBezTo>
                <a:cubicBezTo>
                  <a:pt x="153" y="300"/>
                  <a:pt x="151" y="303"/>
                  <a:pt x="151" y="304"/>
                </a:cubicBezTo>
                <a:cubicBezTo>
                  <a:pt x="151" y="305"/>
                  <a:pt x="151" y="307"/>
                  <a:pt x="151" y="308"/>
                </a:cubicBezTo>
                <a:cubicBezTo>
                  <a:pt x="150" y="309"/>
                  <a:pt x="149" y="311"/>
                  <a:pt x="149" y="312"/>
                </a:cubicBezTo>
                <a:cubicBezTo>
                  <a:pt x="150" y="314"/>
                  <a:pt x="153" y="317"/>
                  <a:pt x="153" y="319"/>
                </a:cubicBezTo>
                <a:cubicBezTo>
                  <a:pt x="154" y="322"/>
                  <a:pt x="153" y="329"/>
                  <a:pt x="154" y="332"/>
                </a:cubicBezTo>
                <a:cubicBezTo>
                  <a:pt x="154" y="334"/>
                  <a:pt x="156" y="338"/>
                  <a:pt x="156" y="340"/>
                </a:cubicBezTo>
                <a:cubicBezTo>
                  <a:pt x="157" y="343"/>
                  <a:pt x="158" y="347"/>
                  <a:pt x="158" y="349"/>
                </a:cubicBezTo>
                <a:cubicBezTo>
                  <a:pt x="158" y="350"/>
                  <a:pt x="159" y="353"/>
                  <a:pt x="159" y="354"/>
                </a:cubicBezTo>
                <a:cubicBezTo>
                  <a:pt x="159" y="357"/>
                  <a:pt x="161" y="361"/>
                  <a:pt x="161" y="363"/>
                </a:cubicBezTo>
                <a:cubicBezTo>
                  <a:pt x="162" y="365"/>
                  <a:pt x="162" y="368"/>
                  <a:pt x="161" y="370"/>
                </a:cubicBezTo>
                <a:cubicBezTo>
                  <a:pt x="161" y="372"/>
                  <a:pt x="158" y="375"/>
                  <a:pt x="156" y="377"/>
                </a:cubicBezTo>
                <a:cubicBezTo>
                  <a:pt x="154" y="379"/>
                  <a:pt x="150" y="382"/>
                  <a:pt x="149" y="383"/>
                </a:cubicBezTo>
                <a:cubicBezTo>
                  <a:pt x="147" y="385"/>
                  <a:pt x="144" y="389"/>
                  <a:pt x="142" y="391"/>
                </a:cubicBezTo>
                <a:cubicBezTo>
                  <a:pt x="140" y="393"/>
                  <a:pt x="135" y="395"/>
                  <a:pt x="132" y="396"/>
                </a:cubicBezTo>
                <a:cubicBezTo>
                  <a:pt x="130" y="397"/>
                  <a:pt x="126" y="397"/>
                  <a:pt x="125" y="398"/>
                </a:cubicBezTo>
                <a:cubicBezTo>
                  <a:pt x="123" y="399"/>
                  <a:pt x="120" y="403"/>
                  <a:pt x="119" y="404"/>
                </a:cubicBezTo>
                <a:cubicBezTo>
                  <a:pt x="115" y="409"/>
                  <a:pt x="110" y="419"/>
                  <a:pt x="107" y="424"/>
                </a:cubicBezTo>
                <a:cubicBezTo>
                  <a:pt x="104" y="428"/>
                  <a:pt x="96" y="434"/>
                  <a:pt x="95" y="439"/>
                </a:cubicBezTo>
                <a:cubicBezTo>
                  <a:pt x="93" y="444"/>
                  <a:pt x="97" y="454"/>
                  <a:pt x="96" y="459"/>
                </a:cubicBezTo>
                <a:cubicBezTo>
                  <a:pt x="96" y="462"/>
                  <a:pt x="93" y="469"/>
                  <a:pt x="92" y="472"/>
                </a:cubicBezTo>
                <a:cubicBezTo>
                  <a:pt x="90" y="475"/>
                  <a:pt x="88" y="481"/>
                  <a:pt x="86" y="483"/>
                </a:cubicBezTo>
                <a:cubicBezTo>
                  <a:pt x="84" y="485"/>
                  <a:pt x="78" y="489"/>
                  <a:pt x="75" y="489"/>
                </a:cubicBezTo>
                <a:cubicBezTo>
                  <a:pt x="72" y="490"/>
                  <a:pt x="65" y="487"/>
                  <a:pt x="61" y="487"/>
                </a:cubicBezTo>
                <a:cubicBezTo>
                  <a:pt x="59" y="487"/>
                  <a:pt x="53" y="488"/>
                  <a:pt x="51" y="489"/>
                </a:cubicBezTo>
                <a:cubicBezTo>
                  <a:pt x="47" y="490"/>
                  <a:pt x="40" y="494"/>
                  <a:pt x="36" y="494"/>
                </a:cubicBezTo>
                <a:cubicBezTo>
                  <a:pt x="34" y="494"/>
                  <a:pt x="30" y="491"/>
                  <a:pt x="28" y="491"/>
                </a:cubicBezTo>
                <a:cubicBezTo>
                  <a:pt x="25" y="489"/>
                  <a:pt x="19" y="486"/>
                  <a:pt x="17" y="484"/>
                </a:cubicBezTo>
                <a:cubicBezTo>
                  <a:pt x="15" y="482"/>
                  <a:pt x="11" y="477"/>
                  <a:pt x="10" y="474"/>
                </a:cubicBezTo>
                <a:cubicBezTo>
                  <a:pt x="10" y="472"/>
                  <a:pt x="10" y="466"/>
                  <a:pt x="10" y="464"/>
                </a:cubicBezTo>
                <a:cubicBezTo>
                  <a:pt x="9" y="461"/>
                  <a:pt x="9" y="455"/>
                  <a:pt x="9" y="453"/>
                </a:cubicBezTo>
                <a:cubicBezTo>
                  <a:pt x="9" y="450"/>
                  <a:pt x="10" y="445"/>
                  <a:pt x="10" y="442"/>
                </a:cubicBezTo>
                <a:cubicBezTo>
                  <a:pt x="10" y="439"/>
                  <a:pt x="7" y="434"/>
                  <a:pt x="6" y="432"/>
                </a:cubicBezTo>
                <a:cubicBezTo>
                  <a:pt x="6" y="431"/>
                  <a:pt x="6" y="428"/>
                  <a:pt x="6" y="427"/>
                </a:cubicBezTo>
                <a:cubicBezTo>
                  <a:pt x="7" y="426"/>
                  <a:pt x="10" y="426"/>
                  <a:pt x="11" y="425"/>
                </a:cubicBezTo>
                <a:cubicBezTo>
                  <a:pt x="13" y="424"/>
                  <a:pt x="15" y="419"/>
                  <a:pt x="16" y="418"/>
                </a:cubicBezTo>
                <a:cubicBezTo>
                  <a:pt x="18" y="417"/>
                  <a:pt x="23" y="418"/>
                  <a:pt x="25" y="417"/>
                </a:cubicBezTo>
                <a:cubicBezTo>
                  <a:pt x="28" y="416"/>
                  <a:pt x="32" y="412"/>
                  <a:pt x="33" y="410"/>
                </a:cubicBezTo>
                <a:cubicBezTo>
                  <a:pt x="35" y="407"/>
                  <a:pt x="35" y="399"/>
                  <a:pt x="36" y="396"/>
                </a:cubicBezTo>
                <a:cubicBezTo>
                  <a:pt x="36" y="394"/>
                  <a:pt x="38" y="391"/>
                  <a:pt x="39" y="389"/>
                </a:cubicBezTo>
                <a:cubicBezTo>
                  <a:pt x="40" y="386"/>
                  <a:pt x="44" y="381"/>
                  <a:pt x="44" y="378"/>
                </a:cubicBezTo>
                <a:cubicBezTo>
                  <a:pt x="44" y="377"/>
                  <a:pt x="42" y="374"/>
                  <a:pt x="42" y="373"/>
                </a:cubicBezTo>
                <a:cubicBezTo>
                  <a:pt x="42" y="370"/>
                  <a:pt x="47" y="366"/>
                  <a:pt x="47" y="363"/>
                </a:cubicBezTo>
                <a:cubicBezTo>
                  <a:pt x="48" y="360"/>
                  <a:pt x="48" y="354"/>
                  <a:pt x="46" y="352"/>
                </a:cubicBezTo>
                <a:cubicBezTo>
                  <a:pt x="45" y="349"/>
                  <a:pt x="39" y="348"/>
                  <a:pt x="37" y="346"/>
                </a:cubicBezTo>
                <a:cubicBezTo>
                  <a:pt x="36" y="345"/>
                  <a:pt x="35" y="342"/>
                  <a:pt x="33" y="342"/>
                </a:cubicBezTo>
                <a:cubicBezTo>
                  <a:pt x="32" y="341"/>
                  <a:pt x="29" y="341"/>
                  <a:pt x="28" y="340"/>
                </a:cubicBezTo>
                <a:cubicBezTo>
                  <a:pt x="27" y="338"/>
                  <a:pt x="30" y="333"/>
                  <a:pt x="32" y="331"/>
                </a:cubicBezTo>
                <a:cubicBezTo>
                  <a:pt x="33" y="328"/>
                  <a:pt x="38" y="324"/>
                  <a:pt x="40" y="323"/>
                </a:cubicBezTo>
                <a:cubicBezTo>
                  <a:pt x="41" y="322"/>
                  <a:pt x="44" y="322"/>
                  <a:pt x="45" y="321"/>
                </a:cubicBezTo>
                <a:cubicBezTo>
                  <a:pt x="47" y="320"/>
                  <a:pt x="49" y="315"/>
                  <a:pt x="51" y="314"/>
                </a:cubicBezTo>
                <a:cubicBezTo>
                  <a:pt x="53" y="313"/>
                  <a:pt x="57" y="311"/>
                  <a:pt x="59" y="311"/>
                </a:cubicBezTo>
                <a:cubicBezTo>
                  <a:pt x="61" y="310"/>
                  <a:pt x="65" y="309"/>
                  <a:pt x="67" y="309"/>
                </a:cubicBezTo>
                <a:cubicBezTo>
                  <a:pt x="69" y="309"/>
                  <a:pt x="74" y="311"/>
                  <a:pt x="76" y="311"/>
                </a:cubicBezTo>
                <a:cubicBezTo>
                  <a:pt x="78" y="311"/>
                  <a:pt x="81" y="309"/>
                  <a:pt x="82" y="308"/>
                </a:cubicBezTo>
                <a:cubicBezTo>
                  <a:pt x="84" y="306"/>
                  <a:pt x="88" y="302"/>
                  <a:pt x="89" y="299"/>
                </a:cubicBezTo>
                <a:cubicBezTo>
                  <a:pt x="91" y="296"/>
                  <a:pt x="93" y="289"/>
                  <a:pt x="93" y="285"/>
                </a:cubicBezTo>
                <a:cubicBezTo>
                  <a:pt x="93" y="281"/>
                  <a:pt x="94" y="274"/>
                  <a:pt x="93" y="270"/>
                </a:cubicBezTo>
                <a:cubicBezTo>
                  <a:pt x="92" y="269"/>
                  <a:pt x="90" y="265"/>
                  <a:pt x="88" y="264"/>
                </a:cubicBezTo>
                <a:cubicBezTo>
                  <a:pt x="87" y="263"/>
                  <a:pt x="84" y="263"/>
                  <a:pt x="83" y="262"/>
                </a:cubicBezTo>
                <a:cubicBezTo>
                  <a:pt x="81" y="260"/>
                  <a:pt x="80" y="255"/>
                  <a:pt x="78" y="253"/>
                </a:cubicBezTo>
                <a:cubicBezTo>
                  <a:pt x="77" y="251"/>
                  <a:pt x="74" y="250"/>
                  <a:pt x="72" y="248"/>
                </a:cubicBezTo>
                <a:cubicBezTo>
                  <a:pt x="71" y="247"/>
                  <a:pt x="69" y="243"/>
                  <a:pt x="68" y="241"/>
                </a:cubicBezTo>
                <a:cubicBezTo>
                  <a:pt x="67" y="239"/>
                  <a:pt x="67" y="236"/>
                  <a:pt x="67" y="234"/>
                </a:cubicBezTo>
                <a:cubicBezTo>
                  <a:pt x="66" y="232"/>
                  <a:pt x="64" y="229"/>
                  <a:pt x="64" y="227"/>
                </a:cubicBezTo>
                <a:cubicBezTo>
                  <a:pt x="63" y="224"/>
                  <a:pt x="64" y="218"/>
                  <a:pt x="63" y="214"/>
                </a:cubicBezTo>
                <a:cubicBezTo>
                  <a:pt x="63" y="211"/>
                  <a:pt x="60" y="204"/>
                  <a:pt x="60" y="201"/>
                </a:cubicBezTo>
                <a:cubicBezTo>
                  <a:pt x="59" y="197"/>
                  <a:pt x="59" y="191"/>
                  <a:pt x="58" y="188"/>
                </a:cubicBezTo>
                <a:cubicBezTo>
                  <a:pt x="57" y="185"/>
                  <a:pt x="54" y="180"/>
                  <a:pt x="53" y="177"/>
                </a:cubicBezTo>
                <a:cubicBezTo>
                  <a:pt x="52" y="174"/>
                  <a:pt x="52" y="167"/>
                  <a:pt x="50" y="164"/>
                </a:cubicBezTo>
                <a:cubicBezTo>
                  <a:pt x="48" y="161"/>
                  <a:pt x="41" y="157"/>
                  <a:pt x="39" y="154"/>
                </a:cubicBezTo>
                <a:cubicBezTo>
                  <a:pt x="38" y="152"/>
                  <a:pt x="38" y="147"/>
                  <a:pt x="36" y="145"/>
                </a:cubicBezTo>
                <a:cubicBezTo>
                  <a:pt x="35" y="142"/>
                  <a:pt x="30" y="139"/>
                  <a:pt x="28" y="138"/>
                </a:cubicBezTo>
                <a:cubicBezTo>
                  <a:pt x="26" y="137"/>
                  <a:pt x="23" y="136"/>
                  <a:pt x="23" y="135"/>
                </a:cubicBezTo>
                <a:cubicBezTo>
                  <a:pt x="21" y="133"/>
                  <a:pt x="21" y="128"/>
                  <a:pt x="20" y="126"/>
                </a:cubicBezTo>
                <a:cubicBezTo>
                  <a:pt x="18" y="122"/>
                  <a:pt x="16" y="115"/>
                  <a:pt x="14" y="112"/>
                </a:cubicBezTo>
                <a:cubicBezTo>
                  <a:pt x="13" y="110"/>
                  <a:pt x="9" y="106"/>
                  <a:pt x="8" y="104"/>
                </a:cubicBezTo>
                <a:cubicBezTo>
                  <a:pt x="8" y="101"/>
                  <a:pt x="9" y="96"/>
                  <a:pt x="8" y="94"/>
                </a:cubicBezTo>
                <a:cubicBezTo>
                  <a:pt x="8" y="93"/>
                  <a:pt x="6" y="91"/>
                  <a:pt x="6" y="90"/>
                </a:cubicBezTo>
                <a:cubicBezTo>
                  <a:pt x="6" y="89"/>
                  <a:pt x="6" y="87"/>
                  <a:pt x="6" y="86"/>
                </a:cubicBezTo>
                <a:cubicBezTo>
                  <a:pt x="5" y="86"/>
                  <a:pt x="4" y="84"/>
                  <a:pt x="3" y="83"/>
                </a:cubicBezTo>
                <a:cubicBezTo>
                  <a:pt x="3" y="83"/>
                  <a:pt x="3" y="81"/>
                  <a:pt x="2" y="80"/>
                </a:cubicBezTo>
                <a:cubicBezTo>
                  <a:pt x="2" y="79"/>
                  <a:pt x="0" y="76"/>
                  <a:pt x="0" y="75"/>
                </a:cubicBezTo>
                <a:cubicBezTo>
                  <a:pt x="0" y="73"/>
                  <a:pt x="2" y="71"/>
                  <a:pt x="2" y="69"/>
                </a:cubicBezTo>
                <a:cubicBezTo>
                  <a:pt x="2" y="67"/>
                  <a:pt x="1" y="63"/>
                  <a:pt x="0" y="61"/>
                </a:cubicBezTo>
                <a:cubicBezTo>
                  <a:pt x="1" y="59"/>
                  <a:pt x="4" y="58"/>
                  <a:pt x="5" y="57"/>
                </a:cubicBezTo>
                <a:cubicBezTo>
                  <a:pt x="6" y="57"/>
                  <a:pt x="9" y="57"/>
                  <a:pt x="10" y="56"/>
                </a:cubicBezTo>
                <a:cubicBezTo>
                  <a:pt x="10" y="55"/>
                  <a:pt x="10" y="52"/>
                  <a:pt x="10" y="50"/>
                </a:cubicBezTo>
                <a:cubicBezTo>
                  <a:pt x="10" y="49"/>
                  <a:pt x="7" y="47"/>
                  <a:pt x="7" y="45"/>
                </a:cubicBezTo>
                <a:cubicBezTo>
                  <a:pt x="7" y="44"/>
                  <a:pt x="10" y="41"/>
                  <a:pt x="12" y="40"/>
                </a:cubicBezTo>
                <a:cubicBezTo>
                  <a:pt x="14" y="39"/>
                  <a:pt x="18" y="38"/>
                  <a:pt x="20" y="39"/>
                </a:cubicBezTo>
                <a:cubicBezTo>
                  <a:pt x="21" y="39"/>
                  <a:pt x="23" y="41"/>
                  <a:pt x="24" y="41"/>
                </a:cubicBezTo>
                <a:cubicBezTo>
                  <a:pt x="25" y="41"/>
                  <a:pt x="29" y="41"/>
                  <a:pt x="31" y="40"/>
                </a:cubicBezTo>
                <a:cubicBezTo>
                  <a:pt x="32" y="40"/>
                  <a:pt x="33" y="37"/>
                  <a:pt x="34" y="37"/>
                </a:cubicBezTo>
                <a:cubicBezTo>
                  <a:pt x="35" y="36"/>
                  <a:pt x="38" y="34"/>
                  <a:pt x="40" y="34"/>
                </a:cubicBezTo>
                <a:cubicBezTo>
                  <a:pt x="41" y="33"/>
                  <a:pt x="45" y="33"/>
                  <a:pt x="46" y="34"/>
                </a:cubicBezTo>
                <a:cubicBezTo>
                  <a:pt x="47" y="35"/>
                  <a:pt x="47" y="38"/>
                  <a:pt x="47" y="39"/>
                </a:cubicBezTo>
                <a:cubicBezTo>
                  <a:pt x="48" y="41"/>
                  <a:pt x="50" y="44"/>
                  <a:pt x="50" y="45"/>
                </a:cubicBezTo>
                <a:cubicBezTo>
                  <a:pt x="50" y="47"/>
                  <a:pt x="48" y="51"/>
                  <a:pt x="48" y="52"/>
                </a:cubicBezTo>
                <a:cubicBezTo>
                  <a:pt x="49" y="54"/>
                  <a:pt x="52" y="57"/>
                  <a:pt x="54" y="57"/>
                </a:cubicBezTo>
                <a:cubicBezTo>
                  <a:pt x="56" y="58"/>
                  <a:pt x="61" y="58"/>
                  <a:pt x="62" y="57"/>
                </a:cubicBezTo>
                <a:cubicBezTo>
                  <a:pt x="64" y="56"/>
                  <a:pt x="64" y="52"/>
                  <a:pt x="65" y="51"/>
                </a:cubicBezTo>
                <a:cubicBezTo>
                  <a:pt x="66" y="50"/>
                  <a:pt x="69" y="50"/>
                  <a:pt x="71" y="50"/>
                </a:cubicBezTo>
                <a:cubicBezTo>
                  <a:pt x="73" y="49"/>
                  <a:pt x="78" y="46"/>
                  <a:pt x="81" y="46"/>
                </a:cubicBezTo>
                <a:cubicBezTo>
                  <a:pt x="83" y="46"/>
                  <a:pt x="87" y="46"/>
                  <a:pt x="88" y="47"/>
                </a:cubicBezTo>
                <a:cubicBezTo>
                  <a:pt x="90" y="48"/>
                  <a:pt x="92" y="52"/>
                  <a:pt x="94" y="53"/>
                </a:cubicBezTo>
                <a:cubicBezTo>
                  <a:pt x="96" y="54"/>
                  <a:pt x="99" y="54"/>
                  <a:pt x="101" y="53"/>
                </a:cubicBezTo>
                <a:cubicBezTo>
                  <a:pt x="102" y="52"/>
                  <a:pt x="105" y="48"/>
                  <a:pt x="104" y="45"/>
                </a:cubicBezTo>
                <a:cubicBezTo>
                  <a:pt x="104" y="44"/>
                  <a:pt x="101" y="42"/>
                  <a:pt x="101" y="40"/>
                </a:cubicBezTo>
                <a:cubicBezTo>
                  <a:pt x="100" y="38"/>
                  <a:pt x="100" y="35"/>
                  <a:pt x="101" y="33"/>
                </a:cubicBezTo>
                <a:cubicBezTo>
                  <a:pt x="101" y="31"/>
                  <a:pt x="103" y="27"/>
                  <a:pt x="105" y="26"/>
                </a:cubicBezTo>
                <a:cubicBezTo>
                  <a:pt x="105" y="25"/>
                  <a:pt x="108" y="24"/>
                  <a:pt x="109" y="23"/>
                </a:cubicBezTo>
                <a:cubicBezTo>
                  <a:pt x="109" y="21"/>
                  <a:pt x="109" y="17"/>
                  <a:pt x="110" y="16"/>
                </a:cubicBezTo>
                <a:cubicBezTo>
                  <a:pt x="110" y="15"/>
                  <a:pt x="112" y="13"/>
                  <a:pt x="112" y="12"/>
                </a:cubicBezTo>
                <a:cubicBezTo>
                  <a:pt x="113" y="11"/>
                  <a:pt x="114" y="7"/>
                  <a:pt x="115" y="6"/>
                </a:cubicBezTo>
                <a:cubicBezTo>
                  <a:pt x="116" y="5"/>
                  <a:pt x="119" y="2"/>
                  <a:pt x="121" y="2"/>
                </a:cubicBezTo>
                <a:cubicBezTo>
                  <a:pt x="122" y="1"/>
                  <a:pt x="126" y="2"/>
                  <a:pt x="128" y="2"/>
                </a:cubicBezTo>
                <a:cubicBezTo>
                  <a:pt x="129" y="2"/>
                  <a:pt x="133" y="0"/>
                  <a:pt x="134" y="0"/>
                </a:cubicBezTo>
                <a:cubicBezTo>
                  <a:pt x="136" y="0"/>
                  <a:pt x="138" y="1"/>
                  <a:pt x="140" y="2"/>
                </a:cubicBezTo>
                <a:cubicBezTo>
                  <a:pt x="140" y="3"/>
                  <a:pt x="139" y="4"/>
                  <a:pt x="139" y="5"/>
                </a:cubicBezTo>
                <a:cubicBezTo>
                  <a:pt x="138" y="6"/>
                  <a:pt x="135" y="9"/>
                  <a:pt x="135" y="10"/>
                </a:cubicBezTo>
                <a:cubicBezTo>
                  <a:pt x="134" y="13"/>
                  <a:pt x="135" y="18"/>
                  <a:pt x="135" y="20"/>
                </a:cubicBezTo>
                <a:cubicBezTo>
                  <a:pt x="136" y="22"/>
                  <a:pt x="138" y="24"/>
                  <a:pt x="138" y="26"/>
                </a:cubicBezTo>
                <a:cubicBezTo>
                  <a:pt x="139" y="27"/>
                  <a:pt x="139" y="30"/>
                  <a:pt x="139" y="31"/>
                </a:cubicBezTo>
                <a:cubicBezTo>
                  <a:pt x="140" y="32"/>
                  <a:pt x="142" y="33"/>
                  <a:pt x="142" y="34"/>
                </a:cubicBezTo>
                <a:cubicBezTo>
                  <a:pt x="142" y="36"/>
                  <a:pt x="139" y="38"/>
                  <a:pt x="138" y="39"/>
                </a:cubicBezTo>
                <a:cubicBezTo>
                  <a:pt x="137" y="41"/>
                  <a:pt x="137" y="47"/>
                  <a:pt x="136" y="49"/>
                </a:cubicBezTo>
                <a:cubicBezTo>
                  <a:pt x="135" y="51"/>
                  <a:pt x="132" y="55"/>
                  <a:pt x="131" y="57"/>
                </a:cubicBezTo>
                <a:cubicBezTo>
                  <a:pt x="129" y="59"/>
                  <a:pt x="124" y="62"/>
                  <a:pt x="123" y="65"/>
                </a:cubicBezTo>
                <a:cubicBezTo>
                  <a:pt x="122" y="68"/>
                  <a:pt x="122" y="75"/>
                  <a:pt x="122" y="78"/>
                </a:cubicBezTo>
                <a:cubicBezTo>
                  <a:pt x="123" y="82"/>
                  <a:pt x="130" y="86"/>
                  <a:pt x="131" y="89"/>
                </a:cubicBezTo>
                <a:cubicBezTo>
                  <a:pt x="131" y="92"/>
                  <a:pt x="130" y="97"/>
                  <a:pt x="131" y="99"/>
                </a:cubicBezTo>
                <a:cubicBezTo>
                  <a:pt x="132" y="100"/>
                  <a:pt x="135" y="101"/>
                  <a:pt x="136" y="102"/>
                </a:cubicBezTo>
                <a:cubicBezTo>
                  <a:pt x="139" y="104"/>
                  <a:pt x="143" y="109"/>
                  <a:pt x="146" y="110"/>
                </a:cubicBezTo>
                <a:cubicBezTo>
                  <a:pt x="149" y="110"/>
                  <a:pt x="155" y="110"/>
                  <a:pt x="157" y="109"/>
                </a:cubicBezTo>
                <a:cubicBezTo>
                  <a:pt x="159" y="109"/>
                  <a:pt x="161" y="108"/>
                  <a:pt x="162" y="107"/>
                </a:cubicBezTo>
                <a:cubicBezTo>
                  <a:pt x="163" y="107"/>
                  <a:pt x="165" y="108"/>
                  <a:pt x="166" y="108"/>
                </a:cubicBezTo>
                <a:cubicBezTo>
                  <a:pt x="168" y="108"/>
                  <a:pt x="171" y="107"/>
                  <a:pt x="173" y="107"/>
                </a:cubicBezTo>
                <a:cubicBezTo>
                  <a:pt x="175" y="107"/>
                  <a:pt x="179" y="110"/>
                  <a:pt x="181" y="111"/>
                </a:cubicBezTo>
                <a:cubicBezTo>
                  <a:pt x="184" y="113"/>
                  <a:pt x="187" y="119"/>
                  <a:pt x="189" y="121"/>
                </a:cubicBezTo>
                <a:cubicBezTo>
                  <a:pt x="192" y="123"/>
                  <a:pt x="198" y="126"/>
                  <a:pt x="201" y="127"/>
                </a:cubicBezTo>
                <a:cubicBezTo>
                  <a:pt x="203" y="128"/>
                  <a:pt x="207" y="129"/>
                  <a:pt x="209" y="130"/>
                </a:cubicBezTo>
                <a:cubicBezTo>
                  <a:pt x="210" y="131"/>
                  <a:pt x="212" y="132"/>
                  <a:pt x="212" y="133"/>
                </a:cubicBezTo>
                <a:cubicBezTo>
                  <a:pt x="213" y="133"/>
                  <a:pt x="216" y="133"/>
                  <a:pt x="217" y="133"/>
                </a:cubicBezTo>
                <a:cubicBezTo>
                  <a:pt x="218" y="134"/>
                  <a:pt x="221" y="137"/>
                  <a:pt x="222" y="138"/>
                </a:cubicBezTo>
                <a:cubicBezTo>
                  <a:pt x="223" y="140"/>
                  <a:pt x="225" y="144"/>
                  <a:pt x="227" y="145"/>
                </a:cubicBezTo>
                <a:cubicBezTo>
                  <a:pt x="228" y="146"/>
                  <a:pt x="232" y="148"/>
                  <a:pt x="234" y="149"/>
                </a:cubicBezTo>
                <a:cubicBezTo>
                  <a:pt x="235" y="149"/>
                  <a:pt x="237" y="149"/>
                  <a:pt x="238" y="150"/>
                </a:cubicBezTo>
                <a:cubicBezTo>
                  <a:pt x="239" y="150"/>
                  <a:pt x="241" y="150"/>
                  <a:pt x="241" y="150"/>
                </a:cubicBezTo>
                <a:cubicBezTo>
                  <a:pt x="242" y="151"/>
                  <a:pt x="241" y="153"/>
                  <a:pt x="240" y="154"/>
                </a:cubicBezTo>
                <a:cubicBezTo>
                  <a:pt x="240" y="156"/>
                  <a:pt x="238" y="160"/>
                  <a:pt x="237" y="162"/>
                </a:cubicBezTo>
                <a:cubicBezTo>
                  <a:pt x="237" y="164"/>
                  <a:pt x="236" y="168"/>
                  <a:pt x="236" y="170"/>
                </a:cubicBezTo>
                <a:cubicBezTo>
                  <a:pt x="236" y="173"/>
                  <a:pt x="236" y="178"/>
                  <a:pt x="237" y="180"/>
                </a:cubicBezTo>
                <a:cubicBezTo>
                  <a:pt x="238" y="182"/>
                  <a:pt x="240" y="186"/>
                  <a:pt x="241" y="187"/>
                </a:cubicBezTo>
                <a:cubicBezTo>
                  <a:pt x="242" y="188"/>
                  <a:pt x="244" y="188"/>
                  <a:pt x="245" y="189"/>
                </a:cubicBezTo>
                <a:cubicBezTo>
                  <a:pt x="246" y="191"/>
                  <a:pt x="245" y="194"/>
                  <a:pt x="244" y="196"/>
                </a:cubicBezTo>
                <a:cubicBezTo>
                  <a:pt x="244" y="197"/>
                  <a:pt x="242" y="200"/>
                  <a:pt x="242" y="202"/>
                </a:cubicBezTo>
                <a:cubicBezTo>
                  <a:pt x="241" y="203"/>
                  <a:pt x="241" y="205"/>
                  <a:pt x="241" y="207"/>
                </a:cubicBezTo>
                <a:cubicBezTo>
                  <a:pt x="241" y="208"/>
                  <a:pt x="240" y="212"/>
                  <a:pt x="241" y="214"/>
                </a:cubicBezTo>
                <a:cubicBezTo>
                  <a:pt x="242" y="216"/>
                  <a:pt x="246" y="217"/>
                  <a:pt x="246" y="219"/>
                </a:cubicBezTo>
                <a:cubicBezTo>
                  <a:pt x="247" y="220"/>
                  <a:pt x="246" y="223"/>
                  <a:pt x="247" y="225"/>
                </a:cubicBezTo>
                <a:cubicBezTo>
                  <a:pt x="248" y="226"/>
                  <a:pt x="251" y="227"/>
                  <a:pt x="252" y="228"/>
                </a:cubicBezTo>
                <a:cubicBezTo>
                  <a:pt x="253" y="228"/>
                  <a:pt x="254" y="230"/>
                  <a:pt x="254" y="230"/>
                </a:cubicBezTo>
                <a:cubicBezTo>
                  <a:pt x="255" y="230"/>
                  <a:pt x="256" y="227"/>
                  <a:pt x="257" y="227"/>
                </a:cubicBezTo>
                <a:cubicBezTo>
                  <a:pt x="257" y="227"/>
                  <a:pt x="259" y="228"/>
                  <a:pt x="259" y="228"/>
                </a:cubicBezTo>
                <a:close/>
              </a:path>
            </a:pathLst>
          </a:custGeom>
          <a:solidFill>
            <a:srgbClr val="6C6B6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51"/>
          <p:cNvSpPr>
            <a:spLocks/>
          </p:cNvSpPr>
          <p:nvPr/>
        </p:nvSpPr>
        <p:spPr bwMode="auto">
          <a:xfrm>
            <a:off x="10015023" y="3780060"/>
            <a:ext cx="655766" cy="692197"/>
          </a:xfrm>
          <a:custGeom>
            <a:avLst/>
            <a:gdLst/>
            <a:ahLst/>
            <a:cxnLst>
              <a:cxn ang="0">
                <a:pos x="252" y="155"/>
              </a:cxn>
              <a:cxn ang="0">
                <a:pos x="241" y="177"/>
              </a:cxn>
              <a:cxn ang="0">
                <a:pos x="236" y="192"/>
              </a:cxn>
              <a:cxn ang="0">
                <a:pos x="222" y="212"/>
              </a:cxn>
              <a:cxn ang="0">
                <a:pos x="209" y="214"/>
              </a:cxn>
              <a:cxn ang="0">
                <a:pos x="193" y="224"/>
              </a:cxn>
              <a:cxn ang="0">
                <a:pos x="186" y="238"/>
              </a:cxn>
              <a:cxn ang="0">
                <a:pos x="185" y="257"/>
              </a:cxn>
              <a:cxn ang="0">
                <a:pos x="169" y="259"/>
              </a:cxn>
              <a:cxn ang="0">
                <a:pos x="146" y="263"/>
              </a:cxn>
              <a:cxn ang="0">
                <a:pos x="129" y="264"/>
              </a:cxn>
              <a:cxn ang="0">
                <a:pos x="127" y="246"/>
              </a:cxn>
              <a:cxn ang="0">
                <a:pos x="112" y="252"/>
              </a:cxn>
              <a:cxn ang="0">
                <a:pos x="93" y="252"/>
              </a:cxn>
              <a:cxn ang="0">
                <a:pos x="91" y="268"/>
              </a:cxn>
              <a:cxn ang="0">
                <a:pos x="80" y="273"/>
              </a:cxn>
              <a:cxn ang="0">
                <a:pos x="66" y="254"/>
              </a:cxn>
              <a:cxn ang="0">
                <a:pos x="58" y="239"/>
              </a:cxn>
              <a:cxn ang="0">
                <a:pos x="69" y="226"/>
              </a:cxn>
              <a:cxn ang="0">
                <a:pos x="78" y="210"/>
              </a:cxn>
              <a:cxn ang="0">
                <a:pos x="87" y="194"/>
              </a:cxn>
              <a:cxn ang="0">
                <a:pos x="79" y="182"/>
              </a:cxn>
              <a:cxn ang="0">
                <a:pos x="67" y="172"/>
              </a:cxn>
              <a:cxn ang="0">
                <a:pos x="46" y="159"/>
              </a:cxn>
              <a:cxn ang="0">
                <a:pos x="39" y="142"/>
              </a:cxn>
              <a:cxn ang="0">
                <a:pos x="25" y="127"/>
              </a:cxn>
              <a:cxn ang="0">
                <a:pos x="26" y="115"/>
              </a:cxn>
              <a:cxn ang="0">
                <a:pos x="16" y="101"/>
              </a:cxn>
              <a:cxn ang="0">
                <a:pos x="2" y="81"/>
              </a:cxn>
              <a:cxn ang="0">
                <a:pos x="11" y="64"/>
              </a:cxn>
              <a:cxn ang="0">
                <a:pos x="26" y="62"/>
              </a:cxn>
              <a:cxn ang="0">
                <a:pos x="35" y="43"/>
              </a:cxn>
              <a:cxn ang="0">
                <a:pos x="31" y="22"/>
              </a:cxn>
              <a:cxn ang="0">
                <a:pos x="52" y="11"/>
              </a:cxn>
              <a:cxn ang="0">
                <a:pos x="65" y="19"/>
              </a:cxn>
              <a:cxn ang="0">
                <a:pos x="75" y="3"/>
              </a:cxn>
              <a:cxn ang="0">
                <a:pos x="102" y="8"/>
              </a:cxn>
              <a:cxn ang="0">
                <a:pos x="106" y="31"/>
              </a:cxn>
              <a:cxn ang="0">
                <a:pos x="111" y="42"/>
              </a:cxn>
              <a:cxn ang="0">
                <a:pos x="128" y="52"/>
              </a:cxn>
              <a:cxn ang="0">
                <a:pos x="141" y="46"/>
              </a:cxn>
              <a:cxn ang="0">
                <a:pos x="149" y="69"/>
              </a:cxn>
              <a:cxn ang="0">
                <a:pos x="178" y="87"/>
              </a:cxn>
              <a:cxn ang="0">
                <a:pos x="192" y="82"/>
              </a:cxn>
              <a:cxn ang="0">
                <a:pos x="206" y="85"/>
              </a:cxn>
              <a:cxn ang="0">
                <a:pos x="224" y="78"/>
              </a:cxn>
              <a:cxn ang="0">
                <a:pos x="225" y="97"/>
              </a:cxn>
              <a:cxn ang="0">
                <a:pos x="231" y="112"/>
              </a:cxn>
              <a:cxn ang="0">
                <a:pos x="239" y="131"/>
              </a:cxn>
            </a:cxnLst>
            <a:rect l="0" t="0" r="r" b="b"/>
            <a:pathLst>
              <a:path w="258" h="273">
                <a:moveTo>
                  <a:pt x="254" y="139"/>
                </a:moveTo>
                <a:cubicBezTo>
                  <a:pt x="255" y="140"/>
                  <a:pt x="257" y="142"/>
                  <a:pt x="258" y="144"/>
                </a:cubicBezTo>
                <a:cubicBezTo>
                  <a:pt x="256" y="148"/>
                  <a:pt x="253" y="153"/>
                  <a:pt x="252" y="155"/>
                </a:cubicBezTo>
                <a:cubicBezTo>
                  <a:pt x="251" y="157"/>
                  <a:pt x="249" y="161"/>
                  <a:pt x="248" y="162"/>
                </a:cubicBezTo>
                <a:cubicBezTo>
                  <a:pt x="247" y="163"/>
                  <a:pt x="244" y="165"/>
                  <a:pt x="243" y="167"/>
                </a:cubicBezTo>
                <a:cubicBezTo>
                  <a:pt x="242" y="169"/>
                  <a:pt x="242" y="175"/>
                  <a:pt x="241" y="177"/>
                </a:cubicBezTo>
                <a:cubicBezTo>
                  <a:pt x="240" y="179"/>
                  <a:pt x="237" y="182"/>
                  <a:pt x="237" y="184"/>
                </a:cubicBezTo>
                <a:cubicBezTo>
                  <a:pt x="236" y="186"/>
                  <a:pt x="238" y="189"/>
                  <a:pt x="237" y="190"/>
                </a:cubicBezTo>
                <a:cubicBezTo>
                  <a:pt x="237" y="191"/>
                  <a:pt x="236" y="191"/>
                  <a:pt x="236" y="192"/>
                </a:cubicBezTo>
                <a:cubicBezTo>
                  <a:pt x="235" y="193"/>
                  <a:pt x="233" y="196"/>
                  <a:pt x="233" y="197"/>
                </a:cubicBezTo>
                <a:cubicBezTo>
                  <a:pt x="231" y="200"/>
                  <a:pt x="229" y="204"/>
                  <a:pt x="227" y="206"/>
                </a:cubicBezTo>
                <a:cubicBezTo>
                  <a:pt x="226" y="208"/>
                  <a:pt x="223" y="211"/>
                  <a:pt x="222" y="212"/>
                </a:cubicBezTo>
                <a:cubicBezTo>
                  <a:pt x="222" y="213"/>
                  <a:pt x="222" y="213"/>
                  <a:pt x="221" y="214"/>
                </a:cubicBezTo>
                <a:cubicBezTo>
                  <a:pt x="219" y="213"/>
                  <a:pt x="217" y="212"/>
                  <a:pt x="215" y="212"/>
                </a:cubicBezTo>
                <a:cubicBezTo>
                  <a:pt x="214" y="212"/>
                  <a:pt x="210" y="214"/>
                  <a:pt x="209" y="214"/>
                </a:cubicBezTo>
                <a:cubicBezTo>
                  <a:pt x="207" y="214"/>
                  <a:pt x="203" y="213"/>
                  <a:pt x="202" y="214"/>
                </a:cubicBezTo>
                <a:cubicBezTo>
                  <a:pt x="200" y="214"/>
                  <a:pt x="197" y="217"/>
                  <a:pt x="196" y="218"/>
                </a:cubicBezTo>
                <a:cubicBezTo>
                  <a:pt x="195" y="219"/>
                  <a:pt x="194" y="223"/>
                  <a:pt x="193" y="224"/>
                </a:cubicBezTo>
                <a:cubicBezTo>
                  <a:pt x="193" y="225"/>
                  <a:pt x="191" y="227"/>
                  <a:pt x="191" y="228"/>
                </a:cubicBezTo>
                <a:cubicBezTo>
                  <a:pt x="190" y="229"/>
                  <a:pt x="190" y="233"/>
                  <a:pt x="190" y="235"/>
                </a:cubicBezTo>
                <a:cubicBezTo>
                  <a:pt x="189" y="236"/>
                  <a:pt x="186" y="237"/>
                  <a:pt x="186" y="238"/>
                </a:cubicBezTo>
                <a:cubicBezTo>
                  <a:pt x="184" y="239"/>
                  <a:pt x="182" y="243"/>
                  <a:pt x="182" y="245"/>
                </a:cubicBezTo>
                <a:cubicBezTo>
                  <a:pt x="181" y="247"/>
                  <a:pt x="181" y="250"/>
                  <a:pt x="182" y="252"/>
                </a:cubicBezTo>
                <a:cubicBezTo>
                  <a:pt x="182" y="254"/>
                  <a:pt x="185" y="256"/>
                  <a:pt x="185" y="257"/>
                </a:cubicBezTo>
                <a:cubicBezTo>
                  <a:pt x="186" y="260"/>
                  <a:pt x="183" y="264"/>
                  <a:pt x="182" y="265"/>
                </a:cubicBezTo>
                <a:cubicBezTo>
                  <a:pt x="180" y="266"/>
                  <a:pt x="177" y="266"/>
                  <a:pt x="175" y="265"/>
                </a:cubicBezTo>
                <a:cubicBezTo>
                  <a:pt x="173" y="264"/>
                  <a:pt x="171" y="260"/>
                  <a:pt x="169" y="259"/>
                </a:cubicBezTo>
                <a:cubicBezTo>
                  <a:pt x="168" y="258"/>
                  <a:pt x="164" y="258"/>
                  <a:pt x="162" y="258"/>
                </a:cubicBezTo>
                <a:cubicBezTo>
                  <a:pt x="159" y="258"/>
                  <a:pt x="154" y="261"/>
                  <a:pt x="152" y="262"/>
                </a:cubicBezTo>
                <a:cubicBezTo>
                  <a:pt x="150" y="262"/>
                  <a:pt x="147" y="262"/>
                  <a:pt x="146" y="263"/>
                </a:cubicBezTo>
                <a:cubicBezTo>
                  <a:pt x="145" y="264"/>
                  <a:pt x="145" y="268"/>
                  <a:pt x="143" y="269"/>
                </a:cubicBezTo>
                <a:cubicBezTo>
                  <a:pt x="142" y="270"/>
                  <a:pt x="137" y="270"/>
                  <a:pt x="135" y="269"/>
                </a:cubicBezTo>
                <a:cubicBezTo>
                  <a:pt x="133" y="269"/>
                  <a:pt x="130" y="266"/>
                  <a:pt x="129" y="264"/>
                </a:cubicBezTo>
                <a:cubicBezTo>
                  <a:pt x="129" y="263"/>
                  <a:pt x="131" y="259"/>
                  <a:pt x="131" y="257"/>
                </a:cubicBezTo>
                <a:cubicBezTo>
                  <a:pt x="131" y="256"/>
                  <a:pt x="129" y="253"/>
                  <a:pt x="128" y="251"/>
                </a:cubicBezTo>
                <a:cubicBezTo>
                  <a:pt x="128" y="250"/>
                  <a:pt x="128" y="247"/>
                  <a:pt x="127" y="246"/>
                </a:cubicBezTo>
                <a:cubicBezTo>
                  <a:pt x="126" y="245"/>
                  <a:pt x="122" y="245"/>
                  <a:pt x="121" y="246"/>
                </a:cubicBezTo>
                <a:cubicBezTo>
                  <a:pt x="119" y="246"/>
                  <a:pt x="116" y="248"/>
                  <a:pt x="115" y="249"/>
                </a:cubicBezTo>
                <a:cubicBezTo>
                  <a:pt x="114" y="249"/>
                  <a:pt x="113" y="252"/>
                  <a:pt x="112" y="252"/>
                </a:cubicBezTo>
                <a:cubicBezTo>
                  <a:pt x="110" y="253"/>
                  <a:pt x="106" y="253"/>
                  <a:pt x="105" y="253"/>
                </a:cubicBezTo>
                <a:cubicBezTo>
                  <a:pt x="104" y="253"/>
                  <a:pt x="102" y="251"/>
                  <a:pt x="101" y="251"/>
                </a:cubicBezTo>
                <a:cubicBezTo>
                  <a:pt x="99" y="250"/>
                  <a:pt x="95" y="251"/>
                  <a:pt x="93" y="252"/>
                </a:cubicBezTo>
                <a:cubicBezTo>
                  <a:pt x="91" y="253"/>
                  <a:pt x="88" y="256"/>
                  <a:pt x="88" y="257"/>
                </a:cubicBezTo>
                <a:cubicBezTo>
                  <a:pt x="88" y="259"/>
                  <a:pt x="91" y="261"/>
                  <a:pt x="91" y="262"/>
                </a:cubicBezTo>
                <a:cubicBezTo>
                  <a:pt x="91" y="264"/>
                  <a:pt x="91" y="267"/>
                  <a:pt x="91" y="268"/>
                </a:cubicBezTo>
                <a:cubicBezTo>
                  <a:pt x="90" y="269"/>
                  <a:pt x="87" y="269"/>
                  <a:pt x="86" y="269"/>
                </a:cubicBezTo>
                <a:cubicBezTo>
                  <a:pt x="85" y="270"/>
                  <a:pt x="82" y="271"/>
                  <a:pt x="81" y="273"/>
                </a:cubicBezTo>
                <a:cubicBezTo>
                  <a:pt x="81" y="273"/>
                  <a:pt x="80" y="273"/>
                  <a:pt x="80" y="273"/>
                </a:cubicBezTo>
                <a:cubicBezTo>
                  <a:pt x="79" y="271"/>
                  <a:pt x="75" y="268"/>
                  <a:pt x="73" y="266"/>
                </a:cubicBezTo>
                <a:cubicBezTo>
                  <a:pt x="73" y="264"/>
                  <a:pt x="72" y="261"/>
                  <a:pt x="71" y="259"/>
                </a:cubicBezTo>
                <a:cubicBezTo>
                  <a:pt x="70" y="258"/>
                  <a:pt x="67" y="256"/>
                  <a:pt x="66" y="254"/>
                </a:cubicBezTo>
                <a:cubicBezTo>
                  <a:pt x="65" y="252"/>
                  <a:pt x="63" y="248"/>
                  <a:pt x="62" y="246"/>
                </a:cubicBezTo>
                <a:cubicBezTo>
                  <a:pt x="61" y="245"/>
                  <a:pt x="58" y="244"/>
                  <a:pt x="56" y="243"/>
                </a:cubicBezTo>
                <a:cubicBezTo>
                  <a:pt x="57" y="242"/>
                  <a:pt x="58" y="240"/>
                  <a:pt x="58" y="239"/>
                </a:cubicBezTo>
                <a:cubicBezTo>
                  <a:pt x="59" y="238"/>
                  <a:pt x="61" y="236"/>
                  <a:pt x="63" y="235"/>
                </a:cubicBezTo>
                <a:cubicBezTo>
                  <a:pt x="64" y="234"/>
                  <a:pt x="67" y="233"/>
                  <a:pt x="68" y="232"/>
                </a:cubicBezTo>
                <a:cubicBezTo>
                  <a:pt x="69" y="231"/>
                  <a:pt x="69" y="227"/>
                  <a:pt x="69" y="226"/>
                </a:cubicBezTo>
                <a:cubicBezTo>
                  <a:pt x="69" y="224"/>
                  <a:pt x="67" y="221"/>
                  <a:pt x="68" y="219"/>
                </a:cubicBezTo>
                <a:cubicBezTo>
                  <a:pt x="68" y="217"/>
                  <a:pt x="70" y="214"/>
                  <a:pt x="72" y="213"/>
                </a:cubicBezTo>
                <a:cubicBezTo>
                  <a:pt x="73" y="212"/>
                  <a:pt x="77" y="211"/>
                  <a:pt x="78" y="210"/>
                </a:cubicBezTo>
                <a:cubicBezTo>
                  <a:pt x="79" y="209"/>
                  <a:pt x="80" y="205"/>
                  <a:pt x="81" y="204"/>
                </a:cubicBezTo>
                <a:cubicBezTo>
                  <a:pt x="82" y="203"/>
                  <a:pt x="84" y="202"/>
                  <a:pt x="85" y="201"/>
                </a:cubicBezTo>
                <a:cubicBezTo>
                  <a:pt x="86" y="199"/>
                  <a:pt x="87" y="196"/>
                  <a:pt x="87" y="194"/>
                </a:cubicBezTo>
                <a:cubicBezTo>
                  <a:pt x="87" y="192"/>
                  <a:pt x="86" y="189"/>
                  <a:pt x="85" y="187"/>
                </a:cubicBezTo>
                <a:cubicBezTo>
                  <a:pt x="85" y="186"/>
                  <a:pt x="85" y="182"/>
                  <a:pt x="84" y="182"/>
                </a:cubicBezTo>
                <a:cubicBezTo>
                  <a:pt x="83" y="181"/>
                  <a:pt x="81" y="182"/>
                  <a:pt x="79" y="182"/>
                </a:cubicBezTo>
                <a:cubicBezTo>
                  <a:pt x="77" y="182"/>
                  <a:pt x="73" y="183"/>
                  <a:pt x="71" y="182"/>
                </a:cubicBezTo>
                <a:cubicBezTo>
                  <a:pt x="70" y="182"/>
                  <a:pt x="69" y="179"/>
                  <a:pt x="69" y="178"/>
                </a:cubicBezTo>
                <a:cubicBezTo>
                  <a:pt x="68" y="177"/>
                  <a:pt x="68" y="173"/>
                  <a:pt x="67" y="172"/>
                </a:cubicBezTo>
                <a:cubicBezTo>
                  <a:pt x="67" y="170"/>
                  <a:pt x="66" y="165"/>
                  <a:pt x="64" y="164"/>
                </a:cubicBezTo>
                <a:cubicBezTo>
                  <a:pt x="62" y="162"/>
                  <a:pt x="58" y="161"/>
                  <a:pt x="55" y="160"/>
                </a:cubicBezTo>
                <a:cubicBezTo>
                  <a:pt x="53" y="160"/>
                  <a:pt x="48" y="160"/>
                  <a:pt x="46" y="159"/>
                </a:cubicBezTo>
                <a:cubicBezTo>
                  <a:pt x="45" y="159"/>
                  <a:pt x="42" y="157"/>
                  <a:pt x="41" y="156"/>
                </a:cubicBezTo>
                <a:cubicBezTo>
                  <a:pt x="39" y="155"/>
                  <a:pt x="38" y="152"/>
                  <a:pt x="37" y="150"/>
                </a:cubicBezTo>
                <a:cubicBezTo>
                  <a:pt x="37" y="148"/>
                  <a:pt x="39" y="144"/>
                  <a:pt x="39" y="142"/>
                </a:cubicBezTo>
                <a:cubicBezTo>
                  <a:pt x="38" y="139"/>
                  <a:pt x="38" y="134"/>
                  <a:pt x="36" y="131"/>
                </a:cubicBezTo>
                <a:cubicBezTo>
                  <a:pt x="35" y="130"/>
                  <a:pt x="32" y="128"/>
                  <a:pt x="31" y="128"/>
                </a:cubicBezTo>
                <a:cubicBezTo>
                  <a:pt x="29" y="127"/>
                  <a:pt x="26" y="128"/>
                  <a:pt x="25" y="127"/>
                </a:cubicBezTo>
                <a:cubicBezTo>
                  <a:pt x="24" y="126"/>
                  <a:pt x="21" y="124"/>
                  <a:pt x="20" y="122"/>
                </a:cubicBezTo>
                <a:cubicBezTo>
                  <a:pt x="20" y="121"/>
                  <a:pt x="20" y="119"/>
                  <a:pt x="21" y="118"/>
                </a:cubicBezTo>
                <a:cubicBezTo>
                  <a:pt x="22" y="117"/>
                  <a:pt x="25" y="116"/>
                  <a:pt x="26" y="115"/>
                </a:cubicBezTo>
                <a:cubicBezTo>
                  <a:pt x="27" y="114"/>
                  <a:pt x="26" y="111"/>
                  <a:pt x="26" y="109"/>
                </a:cubicBezTo>
                <a:cubicBezTo>
                  <a:pt x="25" y="108"/>
                  <a:pt x="25" y="104"/>
                  <a:pt x="23" y="103"/>
                </a:cubicBezTo>
                <a:cubicBezTo>
                  <a:pt x="22" y="101"/>
                  <a:pt x="18" y="102"/>
                  <a:pt x="16" y="101"/>
                </a:cubicBezTo>
                <a:cubicBezTo>
                  <a:pt x="14" y="100"/>
                  <a:pt x="11" y="97"/>
                  <a:pt x="10" y="95"/>
                </a:cubicBezTo>
                <a:cubicBezTo>
                  <a:pt x="9" y="94"/>
                  <a:pt x="8" y="90"/>
                  <a:pt x="7" y="89"/>
                </a:cubicBezTo>
                <a:cubicBezTo>
                  <a:pt x="6" y="87"/>
                  <a:pt x="3" y="83"/>
                  <a:pt x="2" y="81"/>
                </a:cubicBezTo>
                <a:cubicBezTo>
                  <a:pt x="1" y="79"/>
                  <a:pt x="0" y="74"/>
                  <a:pt x="0" y="71"/>
                </a:cubicBezTo>
                <a:cubicBezTo>
                  <a:pt x="1" y="69"/>
                  <a:pt x="3" y="66"/>
                  <a:pt x="5" y="65"/>
                </a:cubicBezTo>
                <a:cubicBezTo>
                  <a:pt x="6" y="64"/>
                  <a:pt x="9" y="63"/>
                  <a:pt x="11" y="64"/>
                </a:cubicBezTo>
                <a:cubicBezTo>
                  <a:pt x="12" y="64"/>
                  <a:pt x="13" y="67"/>
                  <a:pt x="15" y="68"/>
                </a:cubicBezTo>
                <a:cubicBezTo>
                  <a:pt x="16" y="68"/>
                  <a:pt x="19" y="68"/>
                  <a:pt x="21" y="68"/>
                </a:cubicBezTo>
                <a:cubicBezTo>
                  <a:pt x="23" y="67"/>
                  <a:pt x="24" y="63"/>
                  <a:pt x="26" y="62"/>
                </a:cubicBezTo>
                <a:cubicBezTo>
                  <a:pt x="27" y="61"/>
                  <a:pt x="30" y="61"/>
                  <a:pt x="31" y="60"/>
                </a:cubicBezTo>
                <a:cubicBezTo>
                  <a:pt x="33" y="59"/>
                  <a:pt x="36" y="56"/>
                  <a:pt x="36" y="54"/>
                </a:cubicBezTo>
                <a:cubicBezTo>
                  <a:pt x="37" y="52"/>
                  <a:pt x="36" y="46"/>
                  <a:pt x="35" y="43"/>
                </a:cubicBezTo>
                <a:cubicBezTo>
                  <a:pt x="35" y="42"/>
                  <a:pt x="33" y="39"/>
                  <a:pt x="32" y="37"/>
                </a:cubicBezTo>
                <a:cubicBezTo>
                  <a:pt x="31" y="35"/>
                  <a:pt x="30" y="29"/>
                  <a:pt x="30" y="27"/>
                </a:cubicBezTo>
                <a:cubicBezTo>
                  <a:pt x="30" y="26"/>
                  <a:pt x="30" y="24"/>
                  <a:pt x="31" y="22"/>
                </a:cubicBezTo>
                <a:cubicBezTo>
                  <a:pt x="33" y="22"/>
                  <a:pt x="35" y="22"/>
                  <a:pt x="36" y="21"/>
                </a:cubicBezTo>
                <a:cubicBezTo>
                  <a:pt x="39" y="20"/>
                  <a:pt x="43" y="17"/>
                  <a:pt x="45" y="16"/>
                </a:cubicBezTo>
                <a:cubicBezTo>
                  <a:pt x="46" y="14"/>
                  <a:pt x="50" y="11"/>
                  <a:pt x="52" y="11"/>
                </a:cubicBezTo>
                <a:cubicBezTo>
                  <a:pt x="54" y="11"/>
                  <a:pt x="57" y="13"/>
                  <a:pt x="58" y="15"/>
                </a:cubicBezTo>
                <a:cubicBezTo>
                  <a:pt x="59" y="16"/>
                  <a:pt x="58" y="20"/>
                  <a:pt x="60" y="21"/>
                </a:cubicBezTo>
                <a:cubicBezTo>
                  <a:pt x="61" y="21"/>
                  <a:pt x="64" y="20"/>
                  <a:pt x="65" y="19"/>
                </a:cubicBezTo>
                <a:cubicBezTo>
                  <a:pt x="66" y="18"/>
                  <a:pt x="65" y="16"/>
                  <a:pt x="66" y="15"/>
                </a:cubicBezTo>
                <a:cubicBezTo>
                  <a:pt x="67" y="13"/>
                  <a:pt x="72" y="10"/>
                  <a:pt x="73" y="9"/>
                </a:cubicBezTo>
                <a:cubicBezTo>
                  <a:pt x="74" y="7"/>
                  <a:pt x="74" y="4"/>
                  <a:pt x="75" y="3"/>
                </a:cubicBezTo>
                <a:cubicBezTo>
                  <a:pt x="76" y="2"/>
                  <a:pt x="79" y="1"/>
                  <a:pt x="81" y="0"/>
                </a:cubicBezTo>
                <a:cubicBezTo>
                  <a:pt x="83" y="0"/>
                  <a:pt x="88" y="1"/>
                  <a:pt x="91" y="2"/>
                </a:cubicBezTo>
                <a:cubicBezTo>
                  <a:pt x="94" y="3"/>
                  <a:pt x="99" y="6"/>
                  <a:pt x="102" y="8"/>
                </a:cubicBezTo>
                <a:cubicBezTo>
                  <a:pt x="104" y="10"/>
                  <a:pt x="107" y="14"/>
                  <a:pt x="108" y="16"/>
                </a:cubicBezTo>
                <a:cubicBezTo>
                  <a:pt x="108" y="18"/>
                  <a:pt x="108" y="22"/>
                  <a:pt x="108" y="24"/>
                </a:cubicBezTo>
                <a:cubicBezTo>
                  <a:pt x="108" y="26"/>
                  <a:pt x="107" y="29"/>
                  <a:pt x="106" y="31"/>
                </a:cubicBezTo>
                <a:cubicBezTo>
                  <a:pt x="105" y="32"/>
                  <a:pt x="102" y="33"/>
                  <a:pt x="101" y="35"/>
                </a:cubicBezTo>
                <a:cubicBezTo>
                  <a:pt x="101" y="36"/>
                  <a:pt x="103" y="40"/>
                  <a:pt x="104" y="41"/>
                </a:cubicBezTo>
                <a:cubicBezTo>
                  <a:pt x="105" y="42"/>
                  <a:pt x="109" y="42"/>
                  <a:pt x="111" y="42"/>
                </a:cubicBezTo>
                <a:cubicBezTo>
                  <a:pt x="113" y="43"/>
                  <a:pt x="117" y="44"/>
                  <a:pt x="119" y="46"/>
                </a:cubicBezTo>
                <a:cubicBezTo>
                  <a:pt x="120" y="47"/>
                  <a:pt x="120" y="52"/>
                  <a:pt x="122" y="53"/>
                </a:cubicBezTo>
                <a:cubicBezTo>
                  <a:pt x="123" y="53"/>
                  <a:pt x="127" y="53"/>
                  <a:pt x="128" y="52"/>
                </a:cubicBezTo>
                <a:cubicBezTo>
                  <a:pt x="129" y="50"/>
                  <a:pt x="127" y="46"/>
                  <a:pt x="128" y="44"/>
                </a:cubicBezTo>
                <a:cubicBezTo>
                  <a:pt x="129" y="43"/>
                  <a:pt x="132" y="41"/>
                  <a:pt x="134" y="41"/>
                </a:cubicBezTo>
                <a:cubicBezTo>
                  <a:pt x="136" y="41"/>
                  <a:pt x="139" y="44"/>
                  <a:pt x="141" y="46"/>
                </a:cubicBezTo>
                <a:cubicBezTo>
                  <a:pt x="142" y="47"/>
                  <a:pt x="142" y="50"/>
                  <a:pt x="142" y="52"/>
                </a:cubicBezTo>
                <a:cubicBezTo>
                  <a:pt x="143" y="55"/>
                  <a:pt x="141" y="61"/>
                  <a:pt x="142" y="64"/>
                </a:cubicBezTo>
                <a:cubicBezTo>
                  <a:pt x="143" y="66"/>
                  <a:pt x="147" y="68"/>
                  <a:pt x="149" y="69"/>
                </a:cubicBezTo>
                <a:cubicBezTo>
                  <a:pt x="151" y="71"/>
                  <a:pt x="158" y="72"/>
                  <a:pt x="161" y="73"/>
                </a:cubicBezTo>
                <a:cubicBezTo>
                  <a:pt x="163" y="74"/>
                  <a:pt x="169" y="76"/>
                  <a:pt x="171" y="78"/>
                </a:cubicBezTo>
                <a:cubicBezTo>
                  <a:pt x="174" y="80"/>
                  <a:pt x="176" y="85"/>
                  <a:pt x="178" y="87"/>
                </a:cubicBezTo>
                <a:cubicBezTo>
                  <a:pt x="180" y="89"/>
                  <a:pt x="184" y="93"/>
                  <a:pt x="186" y="93"/>
                </a:cubicBezTo>
                <a:cubicBezTo>
                  <a:pt x="188" y="93"/>
                  <a:pt x="190" y="90"/>
                  <a:pt x="190" y="88"/>
                </a:cubicBezTo>
                <a:cubicBezTo>
                  <a:pt x="191" y="87"/>
                  <a:pt x="191" y="83"/>
                  <a:pt x="192" y="82"/>
                </a:cubicBezTo>
                <a:cubicBezTo>
                  <a:pt x="193" y="81"/>
                  <a:pt x="195" y="78"/>
                  <a:pt x="196" y="78"/>
                </a:cubicBezTo>
                <a:cubicBezTo>
                  <a:pt x="198" y="78"/>
                  <a:pt x="200" y="77"/>
                  <a:pt x="201" y="78"/>
                </a:cubicBezTo>
                <a:cubicBezTo>
                  <a:pt x="203" y="79"/>
                  <a:pt x="204" y="84"/>
                  <a:pt x="206" y="85"/>
                </a:cubicBezTo>
                <a:cubicBezTo>
                  <a:pt x="208" y="86"/>
                  <a:pt x="212" y="86"/>
                  <a:pt x="214" y="85"/>
                </a:cubicBezTo>
                <a:cubicBezTo>
                  <a:pt x="216" y="84"/>
                  <a:pt x="217" y="79"/>
                  <a:pt x="219" y="78"/>
                </a:cubicBezTo>
                <a:cubicBezTo>
                  <a:pt x="220" y="77"/>
                  <a:pt x="223" y="77"/>
                  <a:pt x="224" y="78"/>
                </a:cubicBezTo>
                <a:cubicBezTo>
                  <a:pt x="226" y="79"/>
                  <a:pt x="229" y="82"/>
                  <a:pt x="229" y="84"/>
                </a:cubicBezTo>
                <a:cubicBezTo>
                  <a:pt x="230" y="86"/>
                  <a:pt x="228" y="89"/>
                  <a:pt x="228" y="91"/>
                </a:cubicBezTo>
                <a:cubicBezTo>
                  <a:pt x="227" y="93"/>
                  <a:pt x="226" y="95"/>
                  <a:pt x="225" y="97"/>
                </a:cubicBezTo>
                <a:cubicBezTo>
                  <a:pt x="225" y="99"/>
                  <a:pt x="226" y="102"/>
                  <a:pt x="227" y="104"/>
                </a:cubicBezTo>
                <a:cubicBezTo>
                  <a:pt x="228" y="105"/>
                  <a:pt x="231" y="106"/>
                  <a:pt x="231" y="107"/>
                </a:cubicBezTo>
                <a:cubicBezTo>
                  <a:pt x="232" y="108"/>
                  <a:pt x="232" y="111"/>
                  <a:pt x="231" y="112"/>
                </a:cubicBezTo>
                <a:cubicBezTo>
                  <a:pt x="231" y="113"/>
                  <a:pt x="230" y="116"/>
                  <a:pt x="230" y="118"/>
                </a:cubicBezTo>
                <a:cubicBezTo>
                  <a:pt x="230" y="119"/>
                  <a:pt x="231" y="123"/>
                  <a:pt x="232" y="124"/>
                </a:cubicBezTo>
                <a:cubicBezTo>
                  <a:pt x="233" y="126"/>
                  <a:pt x="237" y="130"/>
                  <a:pt x="239" y="131"/>
                </a:cubicBezTo>
                <a:cubicBezTo>
                  <a:pt x="241" y="132"/>
                  <a:pt x="245" y="131"/>
                  <a:pt x="247" y="131"/>
                </a:cubicBezTo>
                <a:cubicBezTo>
                  <a:pt x="249" y="132"/>
                  <a:pt x="253" y="137"/>
                  <a:pt x="254" y="139"/>
                </a:cubicBezTo>
                <a:close/>
              </a:path>
            </a:pathLst>
          </a:custGeom>
          <a:solidFill>
            <a:srgbClr val="737272"/>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49"/>
          <p:cNvSpPr>
            <a:spLocks/>
          </p:cNvSpPr>
          <p:nvPr/>
        </p:nvSpPr>
        <p:spPr bwMode="auto">
          <a:xfrm>
            <a:off x="9798711" y="3322389"/>
            <a:ext cx="1561997" cy="1113436"/>
          </a:xfrm>
          <a:custGeom>
            <a:avLst/>
            <a:gdLst/>
            <a:ahLst/>
            <a:cxnLst>
              <a:cxn ang="0">
                <a:pos x="4" y="100"/>
              </a:cxn>
              <a:cxn ang="0">
                <a:pos x="16" y="82"/>
              </a:cxn>
              <a:cxn ang="0">
                <a:pos x="35" y="66"/>
              </a:cxn>
              <a:cxn ang="0">
                <a:pos x="27" y="43"/>
              </a:cxn>
              <a:cxn ang="0">
                <a:pos x="35" y="17"/>
              </a:cxn>
              <a:cxn ang="0">
                <a:pos x="92" y="16"/>
              </a:cxn>
              <a:cxn ang="0">
                <a:pos x="130" y="13"/>
              </a:cxn>
              <a:cxn ang="0">
                <a:pos x="179" y="1"/>
              </a:cxn>
              <a:cxn ang="0">
                <a:pos x="202" y="24"/>
              </a:cxn>
              <a:cxn ang="0">
                <a:pos x="188" y="52"/>
              </a:cxn>
              <a:cxn ang="0">
                <a:pos x="161" y="76"/>
              </a:cxn>
              <a:cxn ang="0">
                <a:pos x="191" y="120"/>
              </a:cxn>
              <a:cxn ang="0">
                <a:pos x="235" y="138"/>
              </a:cxn>
              <a:cxn ang="0">
                <a:pos x="263" y="150"/>
              </a:cxn>
              <a:cxn ang="0">
                <a:pos x="282" y="160"/>
              </a:cxn>
              <a:cxn ang="0">
                <a:pos x="327" y="170"/>
              </a:cxn>
              <a:cxn ang="0">
                <a:pos x="373" y="186"/>
              </a:cxn>
              <a:cxn ang="0">
                <a:pos x="427" y="222"/>
              </a:cxn>
              <a:cxn ang="0">
                <a:pos x="486" y="247"/>
              </a:cxn>
              <a:cxn ang="0">
                <a:pos x="513" y="255"/>
              </a:cxn>
              <a:cxn ang="0">
                <a:pos x="522" y="258"/>
              </a:cxn>
              <a:cxn ang="0">
                <a:pos x="535" y="278"/>
              </a:cxn>
              <a:cxn ang="0">
                <a:pos x="574" y="306"/>
              </a:cxn>
              <a:cxn ang="0">
                <a:pos x="605" y="338"/>
              </a:cxn>
              <a:cxn ang="0">
                <a:pos x="615" y="367"/>
              </a:cxn>
              <a:cxn ang="0">
                <a:pos x="606" y="390"/>
              </a:cxn>
              <a:cxn ang="0">
                <a:pos x="601" y="414"/>
              </a:cxn>
              <a:cxn ang="0">
                <a:pos x="595" y="439"/>
              </a:cxn>
              <a:cxn ang="0">
                <a:pos x="571" y="430"/>
              </a:cxn>
              <a:cxn ang="0">
                <a:pos x="547" y="418"/>
              </a:cxn>
              <a:cxn ang="0">
                <a:pos x="531" y="399"/>
              </a:cxn>
              <a:cxn ang="0">
                <a:pos x="531" y="380"/>
              </a:cxn>
              <a:cxn ang="0">
                <a:pos x="517" y="365"/>
              </a:cxn>
              <a:cxn ang="0">
                <a:pos x="514" y="344"/>
              </a:cxn>
              <a:cxn ang="0">
                <a:pos x="495" y="338"/>
              </a:cxn>
              <a:cxn ang="0">
                <a:pos x="466" y="338"/>
              </a:cxn>
              <a:cxn ang="0">
                <a:pos x="444" y="339"/>
              </a:cxn>
              <a:cxn ang="0">
                <a:pos x="426" y="332"/>
              </a:cxn>
              <a:cxn ang="0">
                <a:pos x="398" y="324"/>
              </a:cxn>
              <a:cxn ang="0">
                <a:pos x="400" y="317"/>
              </a:cxn>
              <a:cxn ang="0">
                <a:pos x="408" y="308"/>
              </a:cxn>
              <a:cxn ang="0">
                <a:pos x="408" y="300"/>
              </a:cxn>
              <a:cxn ang="0">
                <a:pos x="388" y="306"/>
              </a:cxn>
              <a:cxn ang="0">
                <a:pos x="357" y="307"/>
              </a:cxn>
              <a:cxn ang="0">
                <a:pos x="332" y="311"/>
              </a:cxn>
              <a:cxn ang="0">
                <a:pos x="316" y="292"/>
              </a:cxn>
              <a:cxn ang="0">
                <a:pos x="313" y="271"/>
              </a:cxn>
              <a:cxn ang="0">
                <a:pos x="299" y="265"/>
              </a:cxn>
              <a:cxn ang="0">
                <a:pos x="277" y="262"/>
              </a:cxn>
              <a:cxn ang="0">
                <a:pos x="256" y="258"/>
              </a:cxn>
              <a:cxn ang="0">
                <a:pos x="227" y="232"/>
              </a:cxn>
              <a:cxn ang="0">
                <a:pos x="213" y="232"/>
              </a:cxn>
              <a:cxn ang="0">
                <a:pos x="189" y="221"/>
              </a:cxn>
              <a:cxn ang="0">
                <a:pos x="193" y="196"/>
              </a:cxn>
              <a:cxn ang="0">
                <a:pos x="160" y="183"/>
              </a:cxn>
              <a:cxn ang="0">
                <a:pos x="145" y="201"/>
              </a:cxn>
              <a:cxn ang="0">
                <a:pos x="121" y="201"/>
              </a:cxn>
              <a:cxn ang="0">
                <a:pos x="93" y="192"/>
              </a:cxn>
              <a:cxn ang="0">
                <a:pos x="64" y="184"/>
              </a:cxn>
              <a:cxn ang="0">
                <a:pos x="49" y="157"/>
              </a:cxn>
              <a:cxn ang="0">
                <a:pos x="39" y="135"/>
              </a:cxn>
            </a:cxnLst>
            <a:rect l="0" t="0" r="r" b="b"/>
            <a:pathLst>
              <a:path w="615" h="439">
                <a:moveTo>
                  <a:pt x="17" y="118"/>
                </a:moveTo>
                <a:cubicBezTo>
                  <a:pt x="17" y="118"/>
                  <a:pt x="17" y="118"/>
                  <a:pt x="17" y="118"/>
                </a:cubicBezTo>
                <a:cubicBezTo>
                  <a:pt x="15" y="117"/>
                  <a:pt x="13" y="112"/>
                  <a:pt x="12" y="110"/>
                </a:cubicBezTo>
                <a:cubicBezTo>
                  <a:pt x="10" y="108"/>
                  <a:pt x="6" y="103"/>
                  <a:pt x="4" y="100"/>
                </a:cubicBezTo>
                <a:cubicBezTo>
                  <a:pt x="3" y="97"/>
                  <a:pt x="0" y="90"/>
                  <a:pt x="1" y="87"/>
                </a:cubicBezTo>
                <a:cubicBezTo>
                  <a:pt x="2" y="85"/>
                  <a:pt x="6" y="80"/>
                  <a:pt x="8" y="79"/>
                </a:cubicBezTo>
                <a:cubicBezTo>
                  <a:pt x="9" y="78"/>
                  <a:pt x="12" y="76"/>
                  <a:pt x="14" y="77"/>
                </a:cubicBezTo>
                <a:cubicBezTo>
                  <a:pt x="15" y="77"/>
                  <a:pt x="15" y="81"/>
                  <a:pt x="16" y="82"/>
                </a:cubicBezTo>
                <a:cubicBezTo>
                  <a:pt x="17" y="82"/>
                  <a:pt x="21" y="81"/>
                  <a:pt x="22" y="79"/>
                </a:cubicBezTo>
                <a:cubicBezTo>
                  <a:pt x="23" y="78"/>
                  <a:pt x="23" y="75"/>
                  <a:pt x="24" y="74"/>
                </a:cubicBezTo>
                <a:cubicBezTo>
                  <a:pt x="26" y="73"/>
                  <a:pt x="30" y="73"/>
                  <a:pt x="31" y="72"/>
                </a:cubicBezTo>
                <a:cubicBezTo>
                  <a:pt x="33" y="71"/>
                  <a:pt x="35" y="68"/>
                  <a:pt x="35" y="66"/>
                </a:cubicBezTo>
                <a:cubicBezTo>
                  <a:pt x="35" y="64"/>
                  <a:pt x="33" y="61"/>
                  <a:pt x="32" y="60"/>
                </a:cubicBezTo>
                <a:cubicBezTo>
                  <a:pt x="30" y="59"/>
                  <a:pt x="25" y="58"/>
                  <a:pt x="24" y="56"/>
                </a:cubicBezTo>
                <a:cubicBezTo>
                  <a:pt x="23" y="54"/>
                  <a:pt x="23" y="50"/>
                  <a:pt x="24" y="48"/>
                </a:cubicBezTo>
                <a:cubicBezTo>
                  <a:pt x="24" y="46"/>
                  <a:pt x="27" y="44"/>
                  <a:pt x="27" y="43"/>
                </a:cubicBezTo>
                <a:cubicBezTo>
                  <a:pt x="27" y="40"/>
                  <a:pt x="25" y="36"/>
                  <a:pt x="25" y="34"/>
                </a:cubicBezTo>
                <a:cubicBezTo>
                  <a:pt x="25" y="33"/>
                  <a:pt x="25" y="30"/>
                  <a:pt x="25" y="29"/>
                </a:cubicBezTo>
                <a:cubicBezTo>
                  <a:pt x="26" y="27"/>
                  <a:pt x="28" y="23"/>
                  <a:pt x="30" y="21"/>
                </a:cubicBezTo>
                <a:cubicBezTo>
                  <a:pt x="31" y="20"/>
                  <a:pt x="33" y="18"/>
                  <a:pt x="35" y="17"/>
                </a:cubicBezTo>
                <a:cubicBezTo>
                  <a:pt x="36" y="17"/>
                  <a:pt x="38" y="17"/>
                  <a:pt x="39" y="17"/>
                </a:cubicBezTo>
                <a:cubicBezTo>
                  <a:pt x="43" y="18"/>
                  <a:pt x="52" y="18"/>
                  <a:pt x="57" y="18"/>
                </a:cubicBezTo>
                <a:cubicBezTo>
                  <a:pt x="61" y="18"/>
                  <a:pt x="68" y="19"/>
                  <a:pt x="72" y="19"/>
                </a:cubicBezTo>
                <a:cubicBezTo>
                  <a:pt x="77" y="19"/>
                  <a:pt x="87" y="17"/>
                  <a:pt x="92" y="16"/>
                </a:cubicBezTo>
                <a:cubicBezTo>
                  <a:pt x="95" y="15"/>
                  <a:pt x="101" y="13"/>
                  <a:pt x="104" y="12"/>
                </a:cubicBezTo>
                <a:cubicBezTo>
                  <a:pt x="106" y="12"/>
                  <a:pt x="110" y="10"/>
                  <a:pt x="112" y="10"/>
                </a:cubicBezTo>
                <a:cubicBezTo>
                  <a:pt x="114" y="10"/>
                  <a:pt x="118" y="13"/>
                  <a:pt x="120" y="13"/>
                </a:cubicBezTo>
                <a:cubicBezTo>
                  <a:pt x="123" y="14"/>
                  <a:pt x="128" y="13"/>
                  <a:pt x="130" y="13"/>
                </a:cubicBezTo>
                <a:cubicBezTo>
                  <a:pt x="134" y="12"/>
                  <a:pt x="142" y="10"/>
                  <a:pt x="146" y="9"/>
                </a:cubicBezTo>
                <a:cubicBezTo>
                  <a:pt x="148" y="8"/>
                  <a:pt x="152" y="6"/>
                  <a:pt x="155" y="6"/>
                </a:cubicBezTo>
                <a:cubicBezTo>
                  <a:pt x="157" y="5"/>
                  <a:pt x="162" y="4"/>
                  <a:pt x="165" y="4"/>
                </a:cubicBezTo>
                <a:cubicBezTo>
                  <a:pt x="168" y="3"/>
                  <a:pt x="175" y="0"/>
                  <a:pt x="179" y="1"/>
                </a:cubicBezTo>
                <a:cubicBezTo>
                  <a:pt x="181" y="1"/>
                  <a:pt x="185" y="5"/>
                  <a:pt x="188" y="6"/>
                </a:cubicBezTo>
                <a:cubicBezTo>
                  <a:pt x="190" y="7"/>
                  <a:pt x="195" y="9"/>
                  <a:pt x="197" y="11"/>
                </a:cubicBezTo>
                <a:cubicBezTo>
                  <a:pt x="199" y="13"/>
                  <a:pt x="201" y="18"/>
                  <a:pt x="201" y="20"/>
                </a:cubicBezTo>
                <a:cubicBezTo>
                  <a:pt x="202" y="21"/>
                  <a:pt x="202" y="23"/>
                  <a:pt x="202" y="24"/>
                </a:cubicBezTo>
                <a:cubicBezTo>
                  <a:pt x="203" y="27"/>
                  <a:pt x="206" y="31"/>
                  <a:pt x="206" y="34"/>
                </a:cubicBezTo>
                <a:cubicBezTo>
                  <a:pt x="205" y="36"/>
                  <a:pt x="203" y="39"/>
                  <a:pt x="201" y="41"/>
                </a:cubicBezTo>
                <a:cubicBezTo>
                  <a:pt x="200" y="43"/>
                  <a:pt x="198" y="46"/>
                  <a:pt x="196" y="47"/>
                </a:cubicBezTo>
                <a:cubicBezTo>
                  <a:pt x="194" y="49"/>
                  <a:pt x="189" y="51"/>
                  <a:pt x="188" y="52"/>
                </a:cubicBezTo>
                <a:cubicBezTo>
                  <a:pt x="186" y="54"/>
                  <a:pt x="185" y="58"/>
                  <a:pt x="184" y="59"/>
                </a:cubicBezTo>
                <a:cubicBezTo>
                  <a:pt x="182" y="61"/>
                  <a:pt x="178" y="62"/>
                  <a:pt x="176" y="63"/>
                </a:cubicBezTo>
                <a:cubicBezTo>
                  <a:pt x="174" y="65"/>
                  <a:pt x="169" y="68"/>
                  <a:pt x="167" y="70"/>
                </a:cubicBezTo>
                <a:cubicBezTo>
                  <a:pt x="166" y="72"/>
                  <a:pt x="162" y="74"/>
                  <a:pt x="161" y="76"/>
                </a:cubicBezTo>
                <a:cubicBezTo>
                  <a:pt x="160" y="78"/>
                  <a:pt x="159" y="83"/>
                  <a:pt x="160" y="85"/>
                </a:cubicBezTo>
                <a:cubicBezTo>
                  <a:pt x="160" y="90"/>
                  <a:pt x="164" y="99"/>
                  <a:pt x="167" y="104"/>
                </a:cubicBezTo>
                <a:cubicBezTo>
                  <a:pt x="168" y="106"/>
                  <a:pt x="172" y="111"/>
                  <a:pt x="174" y="113"/>
                </a:cubicBezTo>
                <a:cubicBezTo>
                  <a:pt x="177" y="116"/>
                  <a:pt x="187" y="118"/>
                  <a:pt x="191" y="120"/>
                </a:cubicBezTo>
                <a:cubicBezTo>
                  <a:pt x="195" y="122"/>
                  <a:pt x="204" y="128"/>
                  <a:pt x="209" y="129"/>
                </a:cubicBezTo>
                <a:cubicBezTo>
                  <a:pt x="210" y="130"/>
                  <a:pt x="214" y="128"/>
                  <a:pt x="216" y="128"/>
                </a:cubicBezTo>
                <a:cubicBezTo>
                  <a:pt x="219" y="129"/>
                  <a:pt x="221" y="134"/>
                  <a:pt x="224" y="135"/>
                </a:cubicBezTo>
                <a:cubicBezTo>
                  <a:pt x="226" y="136"/>
                  <a:pt x="232" y="137"/>
                  <a:pt x="235" y="138"/>
                </a:cubicBezTo>
                <a:cubicBezTo>
                  <a:pt x="237" y="139"/>
                  <a:pt x="241" y="142"/>
                  <a:pt x="243" y="142"/>
                </a:cubicBezTo>
                <a:cubicBezTo>
                  <a:pt x="245" y="143"/>
                  <a:pt x="250" y="143"/>
                  <a:pt x="252" y="144"/>
                </a:cubicBezTo>
                <a:cubicBezTo>
                  <a:pt x="254" y="145"/>
                  <a:pt x="256" y="149"/>
                  <a:pt x="258" y="149"/>
                </a:cubicBezTo>
                <a:cubicBezTo>
                  <a:pt x="259" y="150"/>
                  <a:pt x="262" y="150"/>
                  <a:pt x="263" y="150"/>
                </a:cubicBezTo>
                <a:cubicBezTo>
                  <a:pt x="265" y="150"/>
                  <a:pt x="268" y="151"/>
                  <a:pt x="269" y="152"/>
                </a:cubicBezTo>
                <a:cubicBezTo>
                  <a:pt x="270" y="153"/>
                  <a:pt x="272" y="155"/>
                  <a:pt x="273" y="156"/>
                </a:cubicBezTo>
                <a:cubicBezTo>
                  <a:pt x="274" y="156"/>
                  <a:pt x="278" y="156"/>
                  <a:pt x="279" y="157"/>
                </a:cubicBezTo>
                <a:cubicBezTo>
                  <a:pt x="280" y="157"/>
                  <a:pt x="281" y="159"/>
                  <a:pt x="282" y="160"/>
                </a:cubicBezTo>
                <a:cubicBezTo>
                  <a:pt x="284" y="160"/>
                  <a:pt x="288" y="160"/>
                  <a:pt x="289" y="160"/>
                </a:cubicBezTo>
                <a:cubicBezTo>
                  <a:pt x="292" y="160"/>
                  <a:pt x="297" y="161"/>
                  <a:pt x="299" y="162"/>
                </a:cubicBezTo>
                <a:cubicBezTo>
                  <a:pt x="303" y="163"/>
                  <a:pt x="308" y="167"/>
                  <a:pt x="312" y="168"/>
                </a:cubicBezTo>
                <a:cubicBezTo>
                  <a:pt x="315" y="170"/>
                  <a:pt x="323" y="169"/>
                  <a:pt x="327" y="170"/>
                </a:cubicBezTo>
                <a:cubicBezTo>
                  <a:pt x="329" y="170"/>
                  <a:pt x="333" y="173"/>
                  <a:pt x="335" y="174"/>
                </a:cubicBezTo>
                <a:cubicBezTo>
                  <a:pt x="339" y="175"/>
                  <a:pt x="347" y="177"/>
                  <a:pt x="351" y="178"/>
                </a:cubicBezTo>
                <a:cubicBezTo>
                  <a:pt x="354" y="179"/>
                  <a:pt x="361" y="182"/>
                  <a:pt x="365" y="183"/>
                </a:cubicBezTo>
                <a:cubicBezTo>
                  <a:pt x="367" y="184"/>
                  <a:pt x="371" y="185"/>
                  <a:pt x="373" y="186"/>
                </a:cubicBezTo>
                <a:cubicBezTo>
                  <a:pt x="376" y="187"/>
                  <a:pt x="382" y="190"/>
                  <a:pt x="385" y="192"/>
                </a:cubicBezTo>
                <a:cubicBezTo>
                  <a:pt x="387" y="193"/>
                  <a:pt x="391" y="196"/>
                  <a:pt x="393" y="197"/>
                </a:cubicBezTo>
                <a:cubicBezTo>
                  <a:pt x="397" y="200"/>
                  <a:pt x="405" y="208"/>
                  <a:pt x="410" y="211"/>
                </a:cubicBezTo>
                <a:cubicBezTo>
                  <a:pt x="414" y="214"/>
                  <a:pt x="423" y="219"/>
                  <a:pt x="427" y="222"/>
                </a:cubicBezTo>
                <a:cubicBezTo>
                  <a:pt x="430" y="224"/>
                  <a:pt x="436" y="229"/>
                  <a:pt x="440" y="230"/>
                </a:cubicBezTo>
                <a:cubicBezTo>
                  <a:pt x="444" y="232"/>
                  <a:pt x="453" y="233"/>
                  <a:pt x="458" y="234"/>
                </a:cubicBezTo>
                <a:cubicBezTo>
                  <a:pt x="461" y="235"/>
                  <a:pt x="467" y="237"/>
                  <a:pt x="470" y="238"/>
                </a:cubicBezTo>
                <a:cubicBezTo>
                  <a:pt x="474" y="240"/>
                  <a:pt x="482" y="245"/>
                  <a:pt x="486" y="247"/>
                </a:cubicBezTo>
                <a:cubicBezTo>
                  <a:pt x="488" y="248"/>
                  <a:pt x="493" y="250"/>
                  <a:pt x="495" y="251"/>
                </a:cubicBezTo>
                <a:cubicBezTo>
                  <a:pt x="497" y="251"/>
                  <a:pt x="502" y="250"/>
                  <a:pt x="504" y="250"/>
                </a:cubicBezTo>
                <a:cubicBezTo>
                  <a:pt x="506" y="250"/>
                  <a:pt x="511" y="250"/>
                  <a:pt x="513" y="251"/>
                </a:cubicBezTo>
                <a:cubicBezTo>
                  <a:pt x="514" y="252"/>
                  <a:pt x="514" y="254"/>
                  <a:pt x="513" y="255"/>
                </a:cubicBezTo>
                <a:cubicBezTo>
                  <a:pt x="513" y="256"/>
                  <a:pt x="511" y="257"/>
                  <a:pt x="511" y="258"/>
                </a:cubicBezTo>
                <a:cubicBezTo>
                  <a:pt x="511" y="259"/>
                  <a:pt x="512" y="261"/>
                  <a:pt x="513" y="261"/>
                </a:cubicBezTo>
                <a:cubicBezTo>
                  <a:pt x="514" y="261"/>
                  <a:pt x="516" y="259"/>
                  <a:pt x="517" y="259"/>
                </a:cubicBezTo>
                <a:cubicBezTo>
                  <a:pt x="518" y="258"/>
                  <a:pt x="521" y="257"/>
                  <a:pt x="522" y="258"/>
                </a:cubicBezTo>
                <a:cubicBezTo>
                  <a:pt x="523" y="258"/>
                  <a:pt x="522" y="261"/>
                  <a:pt x="522" y="262"/>
                </a:cubicBezTo>
                <a:cubicBezTo>
                  <a:pt x="523" y="264"/>
                  <a:pt x="526" y="265"/>
                  <a:pt x="527" y="267"/>
                </a:cubicBezTo>
                <a:cubicBezTo>
                  <a:pt x="527" y="268"/>
                  <a:pt x="525" y="272"/>
                  <a:pt x="526" y="274"/>
                </a:cubicBezTo>
                <a:cubicBezTo>
                  <a:pt x="527" y="276"/>
                  <a:pt x="533" y="277"/>
                  <a:pt x="535" y="278"/>
                </a:cubicBezTo>
                <a:cubicBezTo>
                  <a:pt x="536" y="279"/>
                  <a:pt x="538" y="282"/>
                  <a:pt x="539" y="283"/>
                </a:cubicBezTo>
                <a:cubicBezTo>
                  <a:pt x="541" y="285"/>
                  <a:pt x="547" y="290"/>
                  <a:pt x="551" y="291"/>
                </a:cubicBezTo>
                <a:cubicBezTo>
                  <a:pt x="554" y="293"/>
                  <a:pt x="561" y="295"/>
                  <a:pt x="565" y="298"/>
                </a:cubicBezTo>
                <a:cubicBezTo>
                  <a:pt x="567" y="299"/>
                  <a:pt x="572" y="304"/>
                  <a:pt x="574" y="306"/>
                </a:cubicBezTo>
                <a:cubicBezTo>
                  <a:pt x="577" y="309"/>
                  <a:pt x="583" y="314"/>
                  <a:pt x="586" y="316"/>
                </a:cubicBezTo>
                <a:cubicBezTo>
                  <a:pt x="588" y="318"/>
                  <a:pt x="591" y="323"/>
                  <a:pt x="593" y="325"/>
                </a:cubicBezTo>
                <a:cubicBezTo>
                  <a:pt x="594" y="326"/>
                  <a:pt x="597" y="328"/>
                  <a:pt x="598" y="329"/>
                </a:cubicBezTo>
                <a:cubicBezTo>
                  <a:pt x="600" y="331"/>
                  <a:pt x="604" y="335"/>
                  <a:pt x="605" y="338"/>
                </a:cubicBezTo>
                <a:cubicBezTo>
                  <a:pt x="605" y="340"/>
                  <a:pt x="605" y="344"/>
                  <a:pt x="605" y="346"/>
                </a:cubicBezTo>
                <a:cubicBezTo>
                  <a:pt x="606" y="348"/>
                  <a:pt x="608" y="352"/>
                  <a:pt x="609" y="354"/>
                </a:cubicBezTo>
                <a:cubicBezTo>
                  <a:pt x="610" y="355"/>
                  <a:pt x="613" y="357"/>
                  <a:pt x="614" y="359"/>
                </a:cubicBezTo>
                <a:cubicBezTo>
                  <a:pt x="615" y="361"/>
                  <a:pt x="615" y="365"/>
                  <a:pt x="615" y="367"/>
                </a:cubicBezTo>
                <a:cubicBezTo>
                  <a:pt x="614" y="369"/>
                  <a:pt x="611" y="371"/>
                  <a:pt x="610" y="372"/>
                </a:cubicBezTo>
                <a:cubicBezTo>
                  <a:pt x="609" y="374"/>
                  <a:pt x="609" y="379"/>
                  <a:pt x="608" y="381"/>
                </a:cubicBezTo>
                <a:cubicBezTo>
                  <a:pt x="608" y="382"/>
                  <a:pt x="606" y="384"/>
                  <a:pt x="606" y="385"/>
                </a:cubicBezTo>
                <a:cubicBezTo>
                  <a:pt x="605" y="386"/>
                  <a:pt x="606" y="388"/>
                  <a:pt x="606" y="390"/>
                </a:cubicBezTo>
                <a:cubicBezTo>
                  <a:pt x="605" y="391"/>
                  <a:pt x="601" y="391"/>
                  <a:pt x="600" y="392"/>
                </a:cubicBezTo>
                <a:cubicBezTo>
                  <a:pt x="599" y="394"/>
                  <a:pt x="599" y="399"/>
                  <a:pt x="599" y="401"/>
                </a:cubicBezTo>
                <a:cubicBezTo>
                  <a:pt x="598" y="403"/>
                  <a:pt x="597" y="407"/>
                  <a:pt x="598" y="408"/>
                </a:cubicBezTo>
                <a:cubicBezTo>
                  <a:pt x="598" y="410"/>
                  <a:pt x="600" y="412"/>
                  <a:pt x="601" y="414"/>
                </a:cubicBezTo>
                <a:cubicBezTo>
                  <a:pt x="601" y="416"/>
                  <a:pt x="600" y="421"/>
                  <a:pt x="600" y="423"/>
                </a:cubicBezTo>
                <a:cubicBezTo>
                  <a:pt x="600" y="425"/>
                  <a:pt x="601" y="428"/>
                  <a:pt x="601" y="430"/>
                </a:cubicBezTo>
                <a:cubicBezTo>
                  <a:pt x="601" y="432"/>
                  <a:pt x="601" y="436"/>
                  <a:pt x="599" y="438"/>
                </a:cubicBezTo>
                <a:cubicBezTo>
                  <a:pt x="598" y="438"/>
                  <a:pt x="596" y="439"/>
                  <a:pt x="595" y="439"/>
                </a:cubicBezTo>
                <a:cubicBezTo>
                  <a:pt x="594" y="438"/>
                  <a:pt x="591" y="438"/>
                  <a:pt x="590" y="437"/>
                </a:cubicBezTo>
                <a:cubicBezTo>
                  <a:pt x="589" y="436"/>
                  <a:pt x="587" y="432"/>
                  <a:pt x="585" y="431"/>
                </a:cubicBezTo>
                <a:cubicBezTo>
                  <a:pt x="584" y="430"/>
                  <a:pt x="581" y="429"/>
                  <a:pt x="580" y="429"/>
                </a:cubicBezTo>
                <a:cubicBezTo>
                  <a:pt x="578" y="428"/>
                  <a:pt x="573" y="429"/>
                  <a:pt x="571" y="430"/>
                </a:cubicBezTo>
                <a:cubicBezTo>
                  <a:pt x="570" y="430"/>
                  <a:pt x="569" y="432"/>
                  <a:pt x="568" y="432"/>
                </a:cubicBezTo>
                <a:cubicBezTo>
                  <a:pt x="566" y="431"/>
                  <a:pt x="563" y="426"/>
                  <a:pt x="561" y="425"/>
                </a:cubicBezTo>
                <a:cubicBezTo>
                  <a:pt x="559" y="423"/>
                  <a:pt x="555" y="421"/>
                  <a:pt x="553" y="420"/>
                </a:cubicBezTo>
                <a:cubicBezTo>
                  <a:pt x="551" y="420"/>
                  <a:pt x="549" y="419"/>
                  <a:pt x="547" y="418"/>
                </a:cubicBezTo>
                <a:cubicBezTo>
                  <a:pt x="545" y="416"/>
                  <a:pt x="540" y="412"/>
                  <a:pt x="539" y="409"/>
                </a:cubicBezTo>
                <a:cubicBezTo>
                  <a:pt x="538" y="409"/>
                  <a:pt x="538" y="406"/>
                  <a:pt x="538" y="406"/>
                </a:cubicBezTo>
                <a:cubicBezTo>
                  <a:pt x="537" y="405"/>
                  <a:pt x="535" y="405"/>
                  <a:pt x="534" y="404"/>
                </a:cubicBezTo>
                <a:cubicBezTo>
                  <a:pt x="533" y="403"/>
                  <a:pt x="530" y="400"/>
                  <a:pt x="531" y="399"/>
                </a:cubicBezTo>
                <a:cubicBezTo>
                  <a:pt x="531" y="398"/>
                  <a:pt x="533" y="399"/>
                  <a:pt x="534" y="398"/>
                </a:cubicBezTo>
                <a:cubicBezTo>
                  <a:pt x="535" y="397"/>
                  <a:pt x="534" y="394"/>
                  <a:pt x="533" y="392"/>
                </a:cubicBezTo>
                <a:cubicBezTo>
                  <a:pt x="533" y="391"/>
                  <a:pt x="531" y="389"/>
                  <a:pt x="531" y="388"/>
                </a:cubicBezTo>
                <a:cubicBezTo>
                  <a:pt x="531" y="386"/>
                  <a:pt x="532" y="382"/>
                  <a:pt x="531" y="380"/>
                </a:cubicBezTo>
                <a:cubicBezTo>
                  <a:pt x="531" y="378"/>
                  <a:pt x="528" y="374"/>
                  <a:pt x="527" y="372"/>
                </a:cubicBezTo>
                <a:cubicBezTo>
                  <a:pt x="527" y="370"/>
                  <a:pt x="526" y="367"/>
                  <a:pt x="525" y="366"/>
                </a:cubicBezTo>
                <a:cubicBezTo>
                  <a:pt x="524" y="365"/>
                  <a:pt x="522" y="364"/>
                  <a:pt x="521" y="364"/>
                </a:cubicBezTo>
                <a:cubicBezTo>
                  <a:pt x="520" y="364"/>
                  <a:pt x="518" y="366"/>
                  <a:pt x="517" y="365"/>
                </a:cubicBezTo>
                <a:cubicBezTo>
                  <a:pt x="516" y="364"/>
                  <a:pt x="517" y="360"/>
                  <a:pt x="517" y="359"/>
                </a:cubicBezTo>
                <a:cubicBezTo>
                  <a:pt x="517" y="357"/>
                  <a:pt x="516" y="354"/>
                  <a:pt x="516" y="352"/>
                </a:cubicBezTo>
                <a:cubicBezTo>
                  <a:pt x="515" y="350"/>
                  <a:pt x="513" y="348"/>
                  <a:pt x="513" y="346"/>
                </a:cubicBezTo>
                <a:cubicBezTo>
                  <a:pt x="513" y="345"/>
                  <a:pt x="514" y="344"/>
                  <a:pt x="514" y="344"/>
                </a:cubicBezTo>
                <a:cubicBezTo>
                  <a:pt x="513" y="342"/>
                  <a:pt x="509" y="343"/>
                  <a:pt x="508" y="342"/>
                </a:cubicBezTo>
                <a:cubicBezTo>
                  <a:pt x="507" y="342"/>
                  <a:pt x="507" y="339"/>
                  <a:pt x="506" y="338"/>
                </a:cubicBezTo>
                <a:cubicBezTo>
                  <a:pt x="505" y="338"/>
                  <a:pt x="504" y="340"/>
                  <a:pt x="503" y="340"/>
                </a:cubicBezTo>
                <a:cubicBezTo>
                  <a:pt x="501" y="341"/>
                  <a:pt x="497" y="339"/>
                  <a:pt x="495" y="338"/>
                </a:cubicBezTo>
                <a:cubicBezTo>
                  <a:pt x="492" y="338"/>
                  <a:pt x="487" y="339"/>
                  <a:pt x="485" y="338"/>
                </a:cubicBezTo>
                <a:cubicBezTo>
                  <a:pt x="484" y="338"/>
                  <a:pt x="482" y="336"/>
                  <a:pt x="481" y="336"/>
                </a:cubicBezTo>
                <a:cubicBezTo>
                  <a:pt x="480" y="336"/>
                  <a:pt x="477" y="337"/>
                  <a:pt x="476" y="338"/>
                </a:cubicBezTo>
                <a:cubicBezTo>
                  <a:pt x="474" y="338"/>
                  <a:pt x="468" y="338"/>
                  <a:pt x="466" y="338"/>
                </a:cubicBezTo>
                <a:cubicBezTo>
                  <a:pt x="465" y="339"/>
                  <a:pt x="463" y="340"/>
                  <a:pt x="462" y="340"/>
                </a:cubicBezTo>
                <a:cubicBezTo>
                  <a:pt x="460" y="341"/>
                  <a:pt x="454" y="340"/>
                  <a:pt x="452" y="340"/>
                </a:cubicBezTo>
                <a:cubicBezTo>
                  <a:pt x="451" y="341"/>
                  <a:pt x="449" y="342"/>
                  <a:pt x="448" y="342"/>
                </a:cubicBezTo>
                <a:cubicBezTo>
                  <a:pt x="447" y="341"/>
                  <a:pt x="445" y="339"/>
                  <a:pt x="444" y="339"/>
                </a:cubicBezTo>
                <a:cubicBezTo>
                  <a:pt x="443" y="338"/>
                  <a:pt x="440" y="339"/>
                  <a:pt x="439" y="339"/>
                </a:cubicBezTo>
                <a:cubicBezTo>
                  <a:pt x="438" y="338"/>
                  <a:pt x="436" y="335"/>
                  <a:pt x="435" y="335"/>
                </a:cubicBezTo>
                <a:cubicBezTo>
                  <a:pt x="433" y="334"/>
                  <a:pt x="431" y="335"/>
                  <a:pt x="430" y="335"/>
                </a:cubicBezTo>
                <a:cubicBezTo>
                  <a:pt x="429" y="335"/>
                  <a:pt x="427" y="333"/>
                  <a:pt x="426" y="332"/>
                </a:cubicBezTo>
                <a:cubicBezTo>
                  <a:pt x="424" y="331"/>
                  <a:pt x="420" y="328"/>
                  <a:pt x="418" y="328"/>
                </a:cubicBezTo>
                <a:cubicBezTo>
                  <a:pt x="417" y="327"/>
                  <a:pt x="414" y="328"/>
                  <a:pt x="412" y="328"/>
                </a:cubicBezTo>
                <a:cubicBezTo>
                  <a:pt x="410" y="327"/>
                  <a:pt x="406" y="324"/>
                  <a:pt x="404" y="324"/>
                </a:cubicBezTo>
                <a:cubicBezTo>
                  <a:pt x="402" y="323"/>
                  <a:pt x="399" y="323"/>
                  <a:pt x="398" y="324"/>
                </a:cubicBezTo>
                <a:cubicBezTo>
                  <a:pt x="397" y="324"/>
                  <a:pt x="396" y="326"/>
                  <a:pt x="395" y="326"/>
                </a:cubicBezTo>
                <a:cubicBezTo>
                  <a:pt x="394" y="325"/>
                  <a:pt x="394" y="322"/>
                  <a:pt x="394" y="321"/>
                </a:cubicBezTo>
                <a:cubicBezTo>
                  <a:pt x="394" y="320"/>
                  <a:pt x="394" y="319"/>
                  <a:pt x="394" y="319"/>
                </a:cubicBezTo>
                <a:cubicBezTo>
                  <a:pt x="395" y="318"/>
                  <a:pt x="399" y="318"/>
                  <a:pt x="400" y="317"/>
                </a:cubicBezTo>
                <a:cubicBezTo>
                  <a:pt x="400" y="317"/>
                  <a:pt x="400" y="315"/>
                  <a:pt x="400" y="315"/>
                </a:cubicBezTo>
                <a:cubicBezTo>
                  <a:pt x="400" y="314"/>
                  <a:pt x="399" y="312"/>
                  <a:pt x="399" y="311"/>
                </a:cubicBezTo>
                <a:cubicBezTo>
                  <a:pt x="399" y="310"/>
                  <a:pt x="400" y="308"/>
                  <a:pt x="401" y="308"/>
                </a:cubicBezTo>
                <a:cubicBezTo>
                  <a:pt x="402" y="307"/>
                  <a:pt x="406" y="309"/>
                  <a:pt x="408" y="308"/>
                </a:cubicBezTo>
                <a:cubicBezTo>
                  <a:pt x="409" y="308"/>
                  <a:pt x="412" y="308"/>
                  <a:pt x="413" y="308"/>
                </a:cubicBezTo>
                <a:cubicBezTo>
                  <a:pt x="413" y="307"/>
                  <a:pt x="414" y="305"/>
                  <a:pt x="414" y="304"/>
                </a:cubicBezTo>
                <a:cubicBezTo>
                  <a:pt x="414" y="303"/>
                  <a:pt x="413" y="300"/>
                  <a:pt x="412" y="299"/>
                </a:cubicBezTo>
                <a:cubicBezTo>
                  <a:pt x="411" y="299"/>
                  <a:pt x="409" y="300"/>
                  <a:pt x="408" y="300"/>
                </a:cubicBezTo>
                <a:cubicBezTo>
                  <a:pt x="406" y="301"/>
                  <a:pt x="403" y="299"/>
                  <a:pt x="401" y="300"/>
                </a:cubicBezTo>
                <a:cubicBezTo>
                  <a:pt x="400" y="300"/>
                  <a:pt x="399" y="302"/>
                  <a:pt x="398" y="302"/>
                </a:cubicBezTo>
                <a:cubicBezTo>
                  <a:pt x="397" y="303"/>
                  <a:pt x="395" y="305"/>
                  <a:pt x="394" y="306"/>
                </a:cubicBezTo>
                <a:cubicBezTo>
                  <a:pt x="393" y="307"/>
                  <a:pt x="390" y="307"/>
                  <a:pt x="388" y="306"/>
                </a:cubicBezTo>
                <a:cubicBezTo>
                  <a:pt x="387" y="305"/>
                  <a:pt x="387" y="301"/>
                  <a:pt x="386" y="300"/>
                </a:cubicBezTo>
                <a:cubicBezTo>
                  <a:pt x="385" y="299"/>
                  <a:pt x="380" y="299"/>
                  <a:pt x="378" y="299"/>
                </a:cubicBezTo>
                <a:cubicBezTo>
                  <a:pt x="376" y="299"/>
                  <a:pt x="370" y="300"/>
                  <a:pt x="367" y="301"/>
                </a:cubicBezTo>
                <a:cubicBezTo>
                  <a:pt x="364" y="302"/>
                  <a:pt x="359" y="305"/>
                  <a:pt x="357" y="307"/>
                </a:cubicBezTo>
                <a:cubicBezTo>
                  <a:pt x="353" y="309"/>
                  <a:pt x="348" y="316"/>
                  <a:pt x="346" y="320"/>
                </a:cubicBezTo>
                <a:cubicBezTo>
                  <a:pt x="345" y="321"/>
                  <a:pt x="344" y="322"/>
                  <a:pt x="343" y="324"/>
                </a:cubicBezTo>
                <a:cubicBezTo>
                  <a:pt x="342" y="322"/>
                  <a:pt x="340" y="320"/>
                  <a:pt x="339" y="319"/>
                </a:cubicBezTo>
                <a:cubicBezTo>
                  <a:pt x="338" y="317"/>
                  <a:pt x="334" y="312"/>
                  <a:pt x="332" y="311"/>
                </a:cubicBezTo>
                <a:cubicBezTo>
                  <a:pt x="330" y="311"/>
                  <a:pt x="326" y="312"/>
                  <a:pt x="324" y="311"/>
                </a:cubicBezTo>
                <a:cubicBezTo>
                  <a:pt x="322" y="310"/>
                  <a:pt x="318" y="306"/>
                  <a:pt x="317" y="304"/>
                </a:cubicBezTo>
                <a:cubicBezTo>
                  <a:pt x="316" y="303"/>
                  <a:pt x="315" y="299"/>
                  <a:pt x="315" y="298"/>
                </a:cubicBezTo>
                <a:cubicBezTo>
                  <a:pt x="315" y="296"/>
                  <a:pt x="316" y="293"/>
                  <a:pt x="316" y="292"/>
                </a:cubicBezTo>
                <a:cubicBezTo>
                  <a:pt x="317" y="291"/>
                  <a:pt x="317" y="288"/>
                  <a:pt x="316" y="287"/>
                </a:cubicBezTo>
                <a:cubicBezTo>
                  <a:pt x="316" y="286"/>
                  <a:pt x="313" y="285"/>
                  <a:pt x="312" y="284"/>
                </a:cubicBezTo>
                <a:cubicBezTo>
                  <a:pt x="311" y="282"/>
                  <a:pt x="310" y="279"/>
                  <a:pt x="310" y="277"/>
                </a:cubicBezTo>
                <a:cubicBezTo>
                  <a:pt x="311" y="275"/>
                  <a:pt x="312" y="273"/>
                  <a:pt x="313" y="271"/>
                </a:cubicBezTo>
                <a:cubicBezTo>
                  <a:pt x="313" y="269"/>
                  <a:pt x="315" y="266"/>
                  <a:pt x="314" y="264"/>
                </a:cubicBezTo>
                <a:cubicBezTo>
                  <a:pt x="314" y="262"/>
                  <a:pt x="311" y="259"/>
                  <a:pt x="309" y="258"/>
                </a:cubicBezTo>
                <a:cubicBezTo>
                  <a:pt x="308" y="257"/>
                  <a:pt x="305" y="257"/>
                  <a:pt x="304" y="258"/>
                </a:cubicBezTo>
                <a:cubicBezTo>
                  <a:pt x="302" y="259"/>
                  <a:pt x="301" y="264"/>
                  <a:pt x="299" y="265"/>
                </a:cubicBezTo>
                <a:cubicBezTo>
                  <a:pt x="297" y="266"/>
                  <a:pt x="293" y="266"/>
                  <a:pt x="291" y="265"/>
                </a:cubicBezTo>
                <a:cubicBezTo>
                  <a:pt x="289" y="264"/>
                  <a:pt x="288" y="259"/>
                  <a:pt x="286" y="258"/>
                </a:cubicBezTo>
                <a:cubicBezTo>
                  <a:pt x="285" y="257"/>
                  <a:pt x="283" y="258"/>
                  <a:pt x="281" y="258"/>
                </a:cubicBezTo>
                <a:cubicBezTo>
                  <a:pt x="280" y="258"/>
                  <a:pt x="278" y="261"/>
                  <a:pt x="277" y="262"/>
                </a:cubicBezTo>
                <a:cubicBezTo>
                  <a:pt x="276" y="263"/>
                  <a:pt x="276" y="267"/>
                  <a:pt x="275" y="268"/>
                </a:cubicBezTo>
                <a:cubicBezTo>
                  <a:pt x="275" y="270"/>
                  <a:pt x="273" y="273"/>
                  <a:pt x="271" y="273"/>
                </a:cubicBezTo>
                <a:cubicBezTo>
                  <a:pt x="269" y="273"/>
                  <a:pt x="265" y="269"/>
                  <a:pt x="263" y="267"/>
                </a:cubicBezTo>
                <a:cubicBezTo>
                  <a:pt x="261" y="265"/>
                  <a:pt x="259" y="260"/>
                  <a:pt x="256" y="258"/>
                </a:cubicBezTo>
                <a:cubicBezTo>
                  <a:pt x="254" y="256"/>
                  <a:pt x="248" y="254"/>
                  <a:pt x="246" y="253"/>
                </a:cubicBezTo>
                <a:cubicBezTo>
                  <a:pt x="243" y="252"/>
                  <a:pt x="236" y="251"/>
                  <a:pt x="234" y="249"/>
                </a:cubicBezTo>
                <a:cubicBezTo>
                  <a:pt x="232" y="248"/>
                  <a:pt x="228" y="246"/>
                  <a:pt x="227" y="244"/>
                </a:cubicBezTo>
                <a:cubicBezTo>
                  <a:pt x="226" y="241"/>
                  <a:pt x="228" y="235"/>
                  <a:pt x="227" y="232"/>
                </a:cubicBezTo>
                <a:cubicBezTo>
                  <a:pt x="227" y="230"/>
                  <a:pt x="227" y="227"/>
                  <a:pt x="226" y="226"/>
                </a:cubicBezTo>
                <a:cubicBezTo>
                  <a:pt x="224" y="224"/>
                  <a:pt x="221" y="221"/>
                  <a:pt x="219" y="221"/>
                </a:cubicBezTo>
                <a:cubicBezTo>
                  <a:pt x="217" y="221"/>
                  <a:pt x="214" y="223"/>
                  <a:pt x="213" y="224"/>
                </a:cubicBezTo>
                <a:cubicBezTo>
                  <a:pt x="212" y="226"/>
                  <a:pt x="214" y="230"/>
                  <a:pt x="213" y="232"/>
                </a:cubicBezTo>
                <a:cubicBezTo>
                  <a:pt x="212" y="233"/>
                  <a:pt x="208" y="233"/>
                  <a:pt x="207" y="233"/>
                </a:cubicBezTo>
                <a:cubicBezTo>
                  <a:pt x="205" y="232"/>
                  <a:pt x="205" y="227"/>
                  <a:pt x="204" y="226"/>
                </a:cubicBezTo>
                <a:cubicBezTo>
                  <a:pt x="202" y="224"/>
                  <a:pt x="198" y="223"/>
                  <a:pt x="196" y="222"/>
                </a:cubicBezTo>
                <a:cubicBezTo>
                  <a:pt x="194" y="222"/>
                  <a:pt x="190" y="222"/>
                  <a:pt x="189" y="221"/>
                </a:cubicBezTo>
                <a:cubicBezTo>
                  <a:pt x="188" y="220"/>
                  <a:pt x="186" y="216"/>
                  <a:pt x="186" y="215"/>
                </a:cubicBezTo>
                <a:cubicBezTo>
                  <a:pt x="187" y="213"/>
                  <a:pt x="190" y="212"/>
                  <a:pt x="191" y="211"/>
                </a:cubicBezTo>
                <a:cubicBezTo>
                  <a:pt x="192" y="209"/>
                  <a:pt x="193" y="206"/>
                  <a:pt x="193" y="204"/>
                </a:cubicBezTo>
                <a:cubicBezTo>
                  <a:pt x="193" y="202"/>
                  <a:pt x="193" y="198"/>
                  <a:pt x="193" y="196"/>
                </a:cubicBezTo>
                <a:cubicBezTo>
                  <a:pt x="192" y="194"/>
                  <a:pt x="189" y="190"/>
                  <a:pt x="187" y="188"/>
                </a:cubicBezTo>
                <a:cubicBezTo>
                  <a:pt x="184" y="186"/>
                  <a:pt x="179" y="183"/>
                  <a:pt x="176" y="182"/>
                </a:cubicBezTo>
                <a:cubicBezTo>
                  <a:pt x="173" y="181"/>
                  <a:pt x="168" y="180"/>
                  <a:pt x="166" y="180"/>
                </a:cubicBezTo>
                <a:cubicBezTo>
                  <a:pt x="164" y="181"/>
                  <a:pt x="161" y="182"/>
                  <a:pt x="160" y="183"/>
                </a:cubicBezTo>
                <a:cubicBezTo>
                  <a:pt x="159" y="184"/>
                  <a:pt x="159" y="187"/>
                  <a:pt x="158" y="189"/>
                </a:cubicBezTo>
                <a:cubicBezTo>
                  <a:pt x="157" y="190"/>
                  <a:pt x="152" y="193"/>
                  <a:pt x="151" y="195"/>
                </a:cubicBezTo>
                <a:cubicBezTo>
                  <a:pt x="150" y="196"/>
                  <a:pt x="151" y="198"/>
                  <a:pt x="150" y="199"/>
                </a:cubicBezTo>
                <a:cubicBezTo>
                  <a:pt x="149" y="200"/>
                  <a:pt x="146" y="201"/>
                  <a:pt x="145" y="201"/>
                </a:cubicBezTo>
                <a:cubicBezTo>
                  <a:pt x="143" y="200"/>
                  <a:pt x="144" y="196"/>
                  <a:pt x="143" y="195"/>
                </a:cubicBezTo>
                <a:cubicBezTo>
                  <a:pt x="142" y="193"/>
                  <a:pt x="139" y="191"/>
                  <a:pt x="137" y="191"/>
                </a:cubicBezTo>
                <a:cubicBezTo>
                  <a:pt x="135" y="191"/>
                  <a:pt x="131" y="194"/>
                  <a:pt x="130" y="196"/>
                </a:cubicBezTo>
                <a:cubicBezTo>
                  <a:pt x="128" y="197"/>
                  <a:pt x="124" y="200"/>
                  <a:pt x="121" y="201"/>
                </a:cubicBezTo>
                <a:cubicBezTo>
                  <a:pt x="120" y="202"/>
                  <a:pt x="118" y="202"/>
                  <a:pt x="116" y="202"/>
                </a:cubicBezTo>
                <a:cubicBezTo>
                  <a:pt x="114" y="202"/>
                  <a:pt x="113" y="202"/>
                  <a:pt x="112" y="202"/>
                </a:cubicBezTo>
                <a:cubicBezTo>
                  <a:pt x="110" y="201"/>
                  <a:pt x="106" y="199"/>
                  <a:pt x="104" y="198"/>
                </a:cubicBezTo>
                <a:cubicBezTo>
                  <a:pt x="101" y="197"/>
                  <a:pt x="97" y="192"/>
                  <a:pt x="93" y="192"/>
                </a:cubicBezTo>
                <a:cubicBezTo>
                  <a:pt x="92" y="192"/>
                  <a:pt x="89" y="194"/>
                  <a:pt x="87" y="195"/>
                </a:cubicBezTo>
                <a:cubicBezTo>
                  <a:pt x="85" y="195"/>
                  <a:pt x="81" y="198"/>
                  <a:pt x="79" y="198"/>
                </a:cubicBezTo>
                <a:cubicBezTo>
                  <a:pt x="76" y="198"/>
                  <a:pt x="70" y="196"/>
                  <a:pt x="68" y="195"/>
                </a:cubicBezTo>
                <a:cubicBezTo>
                  <a:pt x="66" y="193"/>
                  <a:pt x="66" y="187"/>
                  <a:pt x="64" y="184"/>
                </a:cubicBezTo>
                <a:cubicBezTo>
                  <a:pt x="63" y="183"/>
                  <a:pt x="60" y="180"/>
                  <a:pt x="60" y="179"/>
                </a:cubicBezTo>
                <a:cubicBezTo>
                  <a:pt x="59" y="176"/>
                  <a:pt x="61" y="170"/>
                  <a:pt x="61" y="167"/>
                </a:cubicBezTo>
                <a:cubicBezTo>
                  <a:pt x="60" y="164"/>
                  <a:pt x="59" y="159"/>
                  <a:pt x="57" y="157"/>
                </a:cubicBezTo>
                <a:cubicBezTo>
                  <a:pt x="55" y="156"/>
                  <a:pt x="51" y="158"/>
                  <a:pt x="49" y="157"/>
                </a:cubicBezTo>
                <a:cubicBezTo>
                  <a:pt x="46" y="157"/>
                  <a:pt x="41" y="155"/>
                  <a:pt x="39" y="154"/>
                </a:cubicBezTo>
                <a:cubicBezTo>
                  <a:pt x="38" y="153"/>
                  <a:pt x="35" y="151"/>
                  <a:pt x="34" y="150"/>
                </a:cubicBezTo>
                <a:cubicBezTo>
                  <a:pt x="32" y="147"/>
                  <a:pt x="31" y="140"/>
                  <a:pt x="32" y="137"/>
                </a:cubicBezTo>
                <a:cubicBezTo>
                  <a:pt x="33" y="136"/>
                  <a:pt x="38" y="137"/>
                  <a:pt x="39" y="135"/>
                </a:cubicBezTo>
                <a:cubicBezTo>
                  <a:pt x="40" y="133"/>
                  <a:pt x="36" y="127"/>
                  <a:pt x="35" y="125"/>
                </a:cubicBezTo>
                <a:cubicBezTo>
                  <a:pt x="33" y="123"/>
                  <a:pt x="28" y="121"/>
                  <a:pt x="26" y="120"/>
                </a:cubicBezTo>
                <a:cubicBezTo>
                  <a:pt x="24" y="119"/>
                  <a:pt x="19" y="120"/>
                  <a:pt x="17" y="118"/>
                </a:cubicBezTo>
                <a:close/>
              </a:path>
            </a:pathLst>
          </a:custGeom>
          <a:solidFill>
            <a:srgbClr val="7A7979"/>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55"/>
          <p:cNvSpPr>
            <a:spLocks/>
          </p:cNvSpPr>
          <p:nvPr/>
        </p:nvSpPr>
        <p:spPr bwMode="auto">
          <a:xfrm>
            <a:off x="9334210" y="3622948"/>
            <a:ext cx="901678" cy="810599"/>
          </a:xfrm>
          <a:custGeom>
            <a:avLst/>
            <a:gdLst/>
            <a:ahLst/>
            <a:cxnLst>
              <a:cxn ang="0">
                <a:pos x="349" y="266"/>
              </a:cxn>
              <a:cxn ang="0">
                <a:pos x="337" y="288"/>
              </a:cxn>
              <a:cxn ang="0">
                <a:pos x="324" y="305"/>
              </a:cxn>
              <a:cxn ang="0">
                <a:pos x="309" y="300"/>
              </a:cxn>
              <a:cxn ang="0">
                <a:pos x="292" y="313"/>
              </a:cxn>
              <a:cxn ang="0">
                <a:pos x="275" y="318"/>
              </a:cxn>
              <a:cxn ang="0">
                <a:pos x="265" y="316"/>
              </a:cxn>
              <a:cxn ang="0">
                <a:pos x="265" y="307"/>
              </a:cxn>
              <a:cxn ang="0">
                <a:pos x="248" y="295"/>
              </a:cxn>
              <a:cxn ang="0">
                <a:pos x="233" y="285"/>
              </a:cxn>
              <a:cxn ang="0">
                <a:pos x="213" y="277"/>
              </a:cxn>
              <a:cxn ang="0">
                <a:pos x="204" y="274"/>
              </a:cxn>
              <a:cxn ang="0">
                <a:pos x="208" y="260"/>
              </a:cxn>
              <a:cxn ang="0">
                <a:pos x="216" y="244"/>
              </a:cxn>
              <a:cxn ang="0">
                <a:pos x="200" y="213"/>
              </a:cxn>
              <a:cxn ang="0">
                <a:pos x="176" y="184"/>
              </a:cxn>
              <a:cxn ang="0">
                <a:pos x="168" y="183"/>
              </a:cxn>
              <a:cxn ang="0">
                <a:pos x="153" y="191"/>
              </a:cxn>
              <a:cxn ang="0">
                <a:pos x="127" y="196"/>
              </a:cxn>
              <a:cxn ang="0">
                <a:pos x="100" y="209"/>
              </a:cxn>
              <a:cxn ang="0">
                <a:pos x="110" y="193"/>
              </a:cxn>
              <a:cxn ang="0">
                <a:pos x="123" y="172"/>
              </a:cxn>
              <a:cxn ang="0">
                <a:pos x="95" y="151"/>
              </a:cxn>
              <a:cxn ang="0">
                <a:pos x="76" y="159"/>
              </a:cxn>
              <a:cxn ang="0">
                <a:pos x="59" y="154"/>
              </a:cxn>
              <a:cxn ang="0">
                <a:pos x="57" y="165"/>
              </a:cxn>
              <a:cxn ang="0">
                <a:pos x="49" y="138"/>
              </a:cxn>
              <a:cxn ang="0">
                <a:pos x="26" y="103"/>
              </a:cxn>
              <a:cxn ang="0">
                <a:pos x="0" y="67"/>
              </a:cxn>
              <a:cxn ang="0">
                <a:pos x="18" y="42"/>
              </a:cxn>
              <a:cxn ang="0">
                <a:pos x="28" y="15"/>
              </a:cxn>
              <a:cxn ang="0">
                <a:pos x="50" y="24"/>
              </a:cxn>
              <a:cxn ang="0">
                <a:pos x="63" y="5"/>
              </a:cxn>
              <a:cxn ang="0">
                <a:pos x="89" y="12"/>
              </a:cxn>
              <a:cxn ang="0">
                <a:pos x="102" y="23"/>
              </a:cxn>
              <a:cxn ang="0">
                <a:pos x="127" y="22"/>
              </a:cxn>
              <a:cxn ang="0">
                <a:pos x="152" y="19"/>
              </a:cxn>
              <a:cxn ang="0">
                <a:pos x="187" y="9"/>
              </a:cxn>
              <a:cxn ang="0">
                <a:pos x="218" y="7"/>
              </a:cxn>
              <a:cxn ang="0">
                <a:pos x="222" y="36"/>
              </a:cxn>
              <a:cxn ang="0">
                <a:pos x="243" y="61"/>
              </a:cxn>
              <a:cxn ang="0">
                <a:pos x="270" y="77"/>
              </a:cxn>
              <a:cxn ang="0">
                <a:pos x="299" y="84"/>
              </a:cxn>
              <a:cxn ang="0">
                <a:pos x="304" y="116"/>
              </a:cxn>
              <a:cxn ang="0">
                <a:pos x="283" y="130"/>
              </a:cxn>
              <a:cxn ang="0">
                <a:pos x="270" y="143"/>
              </a:cxn>
              <a:cxn ang="0">
                <a:pos x="291" y="165"/>
              </a:cxn>
              <a:cxn ang="0">
                <a:pos x="288" y="184"/>
              </a:cxn>
              <a:cxn ang="0">
                <a:pos x="307" y="204"/>
              </a:cxn>
              <a:cxn ang="0">
                <a:pos x="323" y="222"/>
              </a:cxn>
              <a:cxn ang="0">
                <a:pos x="339" y="244"/>
              </a:cxn>
            </a:cxnLst>
            <a:rect l="0" t="0" r="r" b="b"/>
            <a:pathLst>
              <a:path w="355" h="320">
                <a:moveTo>
                  <a:pt x="353" y="249"/>
                </a:moveTo>
                <a:cubicBezTo>
                  <a:pt x="354" y="251"/>
                  <a:pt x="355" y="254"/>
                  <a:pt x="355" y="256"/>
                </a:cubicBezTo>
                <a:cubicBezTo>
                  <a:pt x="355" y="258"/>
                  <a:pt x="354" y="261"/>
                  <a:pt x="353" y="263"/>
                </a:cubicBezTo>
                <a:cubicBezTo>
                  <a:pt x="352" y="264"/>
                  <a:pt x="350" y="265"/>
                  <a:pt x="349" y="266"/>
                </a:cubicBezTo>
                <a:cubicBezTo>
                  <a:pt x="348" y="267"/>
                  <a:pt x="347" y="271"/>
                  <a:pt x="346" y="272"/>
                </a:cubicBezTo>
                <a:cubicBezTo>
                  <a:pt x="345" y="273"/>
                  <a:pt x="341" y="274"/>
                  <a:pt x="340" y="275"/>
                </a:cubicBezTo>
                <a:cubicBezTo>
                  <a:pt x="338" y="276"/>
                  <a:pt x="336" y="279"/>
                  <a:pt x="336" y="281"/>
                </a:cubicBezTo>
                <a:cubicBezTo>
                  <a:pt x="335" y="283"/>
                  <a:pt x="337" y="286"/>
                  <a:pt x="337" y="288"/>
                </a:cubicBezTo>
                <a:cubicBezTo>
                  <a:pt x="337" y="289"/>
                  <a:pt x="337" y="293"/>
                  <a:pt x="336" y="294"/>
                </a:cubicBezTo>
                <a:cubicBezTo>
                  <a:pt x="335" y="295"/>
                  <a:pt x="332" y="296"/>
                  <a:pt x="331" y="297"/>
                </a:cubicBezTo>
                <a:cubicBezTo>
                  <a:pt x="329" y="298"/>
                  <a:pt x="327" y="300"/>
                  <a:pt x="326" y="301"/>
                </a:cubicBezTo>
                <a:cubicBezTo>
                  <a:pt x="326" y="302"/>
                  <a:pt x="325" y="304"/>
                  <a:pt x="324" y="305"/>
                </a:cubicBezTo>
                <a:cubicBezTo>
                  <a:pt x="324" y="305"/>
                  <a:pt x="323" y="305"/>
                  <a:pt x="323" y="304"/>
                </a:cubicBezTo>
                <a:cubicBezTo>
                  <a:pt x="322" y="304"/>
                  <a:pt x="323" y="302"/>
                  <a:pt x="322" y="302"/>
                </a:cubicBezTo>
                <a:cubicBezTo>
                  <a:pt x="321" y="300"/>
                  <a:pt x="318" y="300"/>
                  <a:pt x="316" y="300"/>
                </a:cubicBezTo>
                <a:cubicBezTo>
                  <a:pt x="314" y="299"/>
                  <a:pt x="310" y="299"/>
                  <a:pt x="309" y="300"/>
                </a:cubicBezTo>
                <a:cubicBezTo>
                  <a:pt x="307" y="300"/>
                  <a:pt x="304" y="300"/>
                  <a:pt x="303" y="301"/>
                </a:cubicBezTo>
                <a:cubicBezTo>
                  <a:pt x="301" y="302"/>
                  <a:pt x="301" y="306"/>
                  <a:pt x="299" y="307"/>
                </a:cubicBezTo>
                <a:cubicBezTo>
                  <a:pt x="299" y="307"/>
                  <a:pt x="297" y="308"/>
                  <a:pt x="297" y="308"/>
                </a:cubicBezTo>
                <a:cubicBezTo>
                  <a:pt x="295" y="309"/>
                  <a:pt x="293" y="311"/>
                  <a:pt x="292" y="313"/>
                </a:cubicBezTo>
                <a:cubicBezTo>
                  <a:pt x="291" y="314"/>
                  <a:pt x="292" y="317"/>
                  <a:pt x="291" y="318"/>
                </a:cubicBezTo>
                <a:cubicBezTo>
                  <a:pt x="290" y="319"/>
                  <a:pt x="288" y="320"/>
                  <a:pt x="288" y="320"/>
                </a:cubicBezTo>
                <a:cubicBezTo>
                  <a:pt x="286" y="320"/>
                  <a:pt x="283" y="318"/>
                  <a:pt x="282" y="318"/>
                </a:cubicBezTo>
                <a:cubicBezTo>
                  <a:pt x="280" y="318"/>
                  <a:pt x="276" y="319"/>
                  <a:pt x="275" y="318"/>
                </a:cubicBezTo>
                <a:cubicBezTo>
                  <a:pt x="274" y="318"/>
                  <a:pt x="275" y="316"/>
                  <a:pt x="275" y="315"/>
                </a:cubicBezTo>
                <a:cubicBezTo>
                  <a:pt x="274" y="314"/>
                  <a:pt x="272" y="313"/>
                  <a:pt x="271" y="313"/>
                </a:cubicBezTo>
                <a:cubicBezTo>
                  <a:pt x="270" y="313"/>
                  <a:pt x="269" y="316"/>
                  <a:pt x="269" y="316"/>
                </a:cubicBezTo>
                <a:cubicBezTo>
                  <a:pt x="268" y="316"/>
                  <a:pt x="266" y="316"/>
                  <a:pt x="265" y="316"/>
                </a:cubicBezTo>
                <a:cubicBezTo>
                  <a:pt x="264" y="315"/>
                  <a:pt x="262" y="315"/>
                  <a:pt x="261" y="314"/>
                </a:cubicBezTo>
                <a:cubicBezTo>
                  <a:pt x="261" y="313"/>
                  <a:pt x="261" y="312"/>
                  <a:pt x="262" y="311"/>
                </a:cubicBezTo>
                <a:cubicBezTo>
                  <a:pt x="262" y="310"/>
                  <a:pt x="264" y="311"/>
                  <a:pt x="265" y="311"/>
                </a:cubicBezTo>
                <a:cubicBezTo>
                  <a:pt x="266" y="310"/>
                  <a:pt x="265" y="308"/>
                  <a:pt x="265" y="307"/>
                </a:cubicBezTo>
                <a:cubicBezTo>
                  <a:pt x="265" y="306"/>
                  <a:pt x="264" y="303"/>
                  <a:pt x="263" y="302"/>
                </a:cubicBezTo>
                <a:cubicBezTo>
                  <a:pt x="262" y="300"/>
                  <a:pt x="258" y="301"/>
                  <a:pt x="257" y="300"/>
                </a:cubicBezTo>
                <a:cubicBezTo>
                  <a:pt x="256" y="299"/>
                  <a:pt x="254" y="297"/>
                  <a:pt x="253" y="296"/>
                </a:cubicBezTo>
                <a:cubicBezTo>
                  <a:pt x="252" y="296"/>
                  <a:pt x="249" y="296"/>
                  <a:pt x="248" y="295"/>
                </a:cubicBezTo>
                <a:cubicBezTo>
                  <a:pt x="247" y="295"/>
                  <a:pt x="246" y="292"/>
                  <a:pt x="245" y="291"/>
                </a:cubicBezTo>
                <a:cubicBezTo>
                  <a:pt x="245" y="290"/>
                  <a:pt x="244" y="288"/>
                  <a:pt x="243" y="287"/>
                </a:cubicBezTo>
                <a:cubicBezTo>
                  <a:pt x="242" y="286"/>
                  <a:pt x="239" y="285"/>
                  <a:pt x="238" y="285"/>
                </a:cubicBezTo>
                <a:cubicBezTo>
                  <a:pt x="237" y="285"/>
                  <a:pt x="234" y="285"/>
                  <a:pt x="233" y="285"/>
                </a:cubicBezTo>
                <a:cubicBezTo>
                  <a:pt x="232" y="286"/>
                  <a:pt x="229" y="287"/>
                  <a:pt x="228" y="287"/>
                </a:cubicBezTo>
                <a:cubicBezTo>
                  <a:pt x="226" y="287"/>
                  <a:pt x="222" y="285"/>
                  <a:pt x="220" y="284"/>
                </a:cubicBezTo>
                <a:cubicBezTo>
                  <a:pt x="219" y="283"/>
                  <a:pt x="218" y="278"/>
                  <a:pt x="217" y="277"/>
                </a:cubicBezTo>
                <a:cubicBezTo>
                  <a:pt x="216" y="277"/>
                  <a:pt x="214" y="277"/>
                  <a:pt x="213" y="277"/>
                </a:cubicBezTo>
                <a:cubicBezTo>
                  <a:pt x="212" y="277"/>
                  <a:pt x="210" y="277"/>
                  <a:pt x="210" y="276"/>
                </a:cubicBezTo>
                <a:cubicBezTo>
                  <a:pt x="210" y="276"/>
                  <a:pt x="210" y="275"/>
                  <a:pt x="209" y="274"/>
                </a:cubicBezTo>
                <a:cubicBezTo>
                  <a:pt x="209" y="274"/>
                  <a:pt x="208" y="274"/>
                  <a:pt x="207" y="274"/>
                </a:cubicBezTo>
                <a:cubicBezTo>
                  <a:pt x="206" y="274"/>
                  <a:pt x="204" y="275"/>
                  <a:pt x="204" y="274"/>
                </a:cubicBezTo>
                <a:cubicBezTo>
                  <a:pt x="203" y="274"/>
                  <a:pt x="201" y="272"/>
                  <a:pt x="201" y="272"/>
                </a:cubicBezTo>
                <a:cubicBezTo>
                  <a:pt x="200" y="270"/>
                  <a:pt x="200" y="268"/>
                  <a:pt x="201" y="267"/>
                </a:cubicBezTo>
                <a:cubicBezTo>
                  <a:pt x="201" y="266"/>
                  <a:pt x="203" y="265"/>
                  <a:pt x="204" y="264"/>
                </a:cubicBezTo>
                <a:cubicBezTo>
                  <a:pt x="205" y="263"/>
                  <a:pt x="207" y="261"/>
                  <a:pt x="208" y="260"/>
                </a:cubicBezTo>
                <a:cubicBezTo>
                  <a:pt x="208" y="259"/>
                  <a:pt x="206" y="257"/>
                  <a:pt x="205" y="256"/>
                </a:cubicBezTo>
                <a:cubicBezTo>
                  <a:pt x="205" y="255"/>
                  <a:pt x="206" y="253"/>
                  <a:pt x="207" y="252"/>
                </a:cubicBezTo>
                <a:cubicBezTo>
                  <a:pt x="208" y="250"/>
                  <a:pt x="211" y="248"/>
                  <a:pt x="212" y="246"/>
                </a:cubicBezTo>
                <a:cubicBezTo>
                  <a:pt x="213" y="246"/>
                  <a:pt x="216" y="245"/>
                  <a:pt x="216" y="244"/>
                </a:cubicBezTo>
                <a:cubicBezTo>
                  <a:pt x="217" y="243"/>
                  <a:pt x="217" y="241"/>
                  <a:pt x="217" y="240"/>
                </a:cubicBezTo>
                <a:cubicBezTo>
                  <a:pt x="216" y="239"/>
                  <a:pt x="213" y="238"/>
                  <a:pt x="212" y="237"/>
                </a:cubicBezTo>
                <a:cubicBezTo>
                  <a:pt x="210" y="234"/>
                  <a:pt x="209" y="228"/>
                  <a:pt x="208" y="225"/>
                </a:cubicBezTo>
                <a:cubicBezTo>
                  <a:pt x="206" y="222"/>
                  <a:pt x="202" y="216"/>
                  <a:pt x="200" y="213"/>
                </a:cubicBezTo>
                <a:cubicBezTo>
                  <a:pt x="199" y="210"/>
                  <a:pt x="197" y="204"/>
                  <a:pt x="195" y="202"/>
                </a:cubicBezTo>
                <a:cubicBezTo>
                  <a:pt x="194" y="200"/>
                  <a:pt x="191" y="198"/>
                  <a:pt x="189" y="197"/>
                </a:cubicBezTo>
                <a:cubicBezTo>
                  <a:pt x="188" y="195"/>
                  <a:pt x="185" y="191"/>
                  <a:pt x="183" y="189"/>
                </a:cubicBezTo>
                <a:cubicBezTo>
                  <a:pt x="181" y="188"/>
                  <a:pt x="177" y="186"/>
                  <a:pt x="176" y="184"/>
                </a:cubicBezTo>
                <a:cubicBezTo>
                  <a:pt x="176" y="184"/>
                  <a:pt x="176" y="183"/>
                  <a:pt x="176" y="182"/>
                </a:cubicBezTo>
                <a:cubicBezTo>
                  <a:pt x="175" y="181"/>
                  <a:pt x="173" y="181"/>
                  <a:pt x="172" y="181"/>
                </a:cubicBezTo>
                <a:cubicBezTo>
                  <a:pt x="171" y="182"/>
                  <a:pt x="171" y="184"/>
                  <a:pt x="170" y="184"/>
                </a:cubicBezTo>
                <a:cubicBezTo>
                  <a:pt x="170" y="184"/>
                  <a:pt x="169" y="183"/>
                  <a:pt x="168" y="183"/>
                </a:cubicBezTo>
                <a:cubicBezTo>
                  <a:pt x="167" y="184"/>
                  <a:pt x="166" y="187"/>
                  <a:pt x="165" y="188"/>
                </a:cubicBezTo>
                <a:cubicBezTo>
                  <a:pt x="164" y="189"/>
                  <a:pt x="164" y="192"/>
                  <a:pt x="162" y="192"/>
                </a:cubicBezTo>
                <a:cubicBezTo>
                  <a:pt x="161" y="193"/>
                  <a:pt x="159" y="191"/>
                  <a:pt x="158" y="191"/>
                </a:cubicBezTo>
                <a:cubicBezTo>
                  <a:pt x="156" y="191"/>
                  <a:pt x="154" y="190"/>
                  <a:pt x="153" y="191"/>
                </a:cubicBezTo>
                <a:cubicBezTo>
                  <a:pt x="152" y="191"/>
                  <a:pt x="150" y="194"/>
                  <a:pt x="148" y="194"/>
                </a:cubicBezTo>
                <a:cubicBezTo>
                  <a:pt x="146" y="195"/>
                  <a:pt x="142" y="197"/>
                  <a:pt x="140" y="198"/>
                </a:cubicBezTo>
                <a:cubicBezTo>
                  <a:pt x="138" y="198"/>
                  <a:pt x="135" y="199"/>
                  <a:pt x="133" y="199"/>
                </a:cubicBezTo>
                <a:cubicBezTo>
                  <a:pt x="132" y="198"/>
                  <a:pt x="129" y="196"/>
                  <a:pt x="127" y="196"/>
                </a:cubicBezTo>
                <a:cubicBezTo>
                  <a:pt x="125" y="195"/>
                  <a:pt x="121" y="197"/>
                  <a:pt x="119" y="198"/>
                </a:cubicBezTo>
                <a:cubicBezTo>
                  <a:pt x="117" y="199"/>
                  <a:pt x="113" y="201"/>
                  <a:pt x="112" y="202"/>
                </a:cubicBezTo>
                <a:cubicBezTo>
                  <a:pt x="111" y="203"/>
                  <a:pt x="110" y="206"/>
                  <a:pt x="109" y="206"/>
                </a:cubicBezTo>
                <a:cubicBezTo>
                  <a:pt x="107" y="208"/>
                  <a:pt x="102" y="209"/>
                  <a:pt x="100" y="209"/>
                </a:cubicBezTo>
                <a:cubicBezTo>
                  <a:pt x="99" y="208"/>
                  <a:pt x="97" y="206"/>
                  <a:pt x="97" y="205"/>
                </a:cubicBezTo>
                <a:cubicBezTo>
                  <a:pt x="97" y="204"/>
                  <a:pt x="101" y="202"/>
                  <a:pt x="102" y="200"/>
                </a:cubicBezTo>
                <a:cubicBezTo>
                  <a:pt x="102" y="199"/>
                  <a:pt x="101" y="196"/>
                  <a:pt x="102" y="195"/>
                </a:cubicBezTo>
                <a:cubicBezTo>
                  <a:pt x="103" y="194"/>
                  <a:pt x="109" y="195"/>
                  <a:pt x="110" y="193"/>
                </a:cubicBezTo>
                <a:cubicBezTo>
                  <a:pt x="112" y="192"/>
                  <a:pt x="112" y="188"/>
                  <a:pt x="113" y="186"/>
                </a:cubicBezTo>
                <a:cubicBezTo>
                  <a:pt x="114" y="184"/>
                  <a:pt x="118" y="181"/>
                  <a:pt x="120" y="180"/>
                </a:cubicBezTo>
                <a:cubicBezTo>
                  <a:pt x="121" y="179"/>
                  <a:pt x="123" y="179"/>
                  <a:pt x="124" y="178"/>
                </a:cubicBezTo>
                <a:cubicBezTo>
                  <a:pt x="125" y="176"/>
                  <a:pt x="123" y="173"/>
                  <a:pt x="123" y="172"/>
                </a:cubicBezTo>
                <a:cubicBezTo>
                  <a:pt x="122" y="171"/>
                  <a:pt x="121" y="169"/>
                  <a:pt x="120" y="168"/>
                </a:cubicBezTo>
                <a:cubicBezTo>
                  <a:pt x="118" y="166"/>
                  <a:pt x="112" y="167"/>
                  <a:pt x="110" y="166"/>
                </a:cubicBezTo>
                <a:cubicBezTo>
                  <a:pt x="107" y="165"/>
                  <a:pt x="104" y="161"/>
                  <a:pt x="102" y="159"/>
                </a:cubicBezTo>
                <a:cubicBezTo>
                  <a:pt x="100" y="157"/>
                  <a:pt x="98" y="152"/>
                  <a:pt x="95" y="151"/>
                </a:cubicBezTo>
                <a:cubicBezTo>
                  <a:pt x="94" y="150"/>
                  <a:pt x="91" y="148"/>
                  <a:pt x="89" y="148"/>
                </a:cubicBezTo>
                <a:cubicBezTo>
                  <a:pt x="88" y="148"/>
                  <a:pt x="85" y="150"/>
                  <a:pt x="83" y="151"/>
                </a:cubicBezTo>
                <a:cubicBezTo>
                  <a:pt x="82" y="152"/>
                  <a:pt x="79" y="155"/>
                  <a:pt x="78" y="156"/>
                </a:cubicBezTo>
                <a:cubicBezTo>
                  <a:pt x="77" y="157"/>
                  <a:pt x="77" y="159"/>
                  <a:pt x="76" y="159"/>
                </a:cubicBezTo>
                <a:cubicBezTo>
                  <a:pt x="75" y="160"/>
                  <a:pt x="73" y="159"/>
                  <a:pt x="72" y="159"/>
                </a:cubicBezTo>
                <a:cubicBezTo>
                  <a:pt x="71" y="158"/>
                  <a:pt x="69" y="155"/>
                  <a:pt x="68" y="155"/>
                </a:cubicBezTo>
                <a:cubicBezTo>
                  <a:pt x="67" y="154"/>
                  <a:pt x="64" y="154"/>
                  <a:pt x="63" y="154"/>
                </a:cubicBezTo>
                <a:cubicBezTo>
                  <a:pt x="62" y="154"/>
                  <a:pt x="60" y="154"/>
                  <a:pt x="59" y="154"/>
                </a:cubicBezTo>
                <a:cubicBezTo>
                  <a:pt x="58" y="155"/>
                  <a:pt x="57" y="158"/>
                  <a:pt x="58" y="159"/>
                </a:cubicBezTo>
                <a:cubicBezTo>
                  <a:pt x="58" y="160"/>
                  <a:pt x="61" y="160"/>
                  <a:pt x="61" y="161"/>
                </a:cubicBezTo>
                <a:cubicBezTo>
                  <a:pt x="62" y="161"/>
                  <a:pt x="62" y="163"/>
                  <a:pt x="62" y="164"/>
                </a:cubicBezTo>
                <a:cubicBezTo>
                  <a:pt x="61" y="165"/>
                  <a:pt x="58" y="165"/>
                  <a:pt x="57" y="165"/>
                </a:cubicBezTo>
                <a:cubicBezTo>
                  <a:pt x="56" y="165"/>
                  <a:pt x="54" y="165"/>
                  <a:pt x="53" y="164"/>
                </a:cubicBezTo>
                <a:cubicBezTo>
                  <a:pt x="52" y="163"/>
                  <a:pt x="51" y="160"/>
                  <a:pt x="50" y="159"/>
                </a:cubicBezTo>
                <a:cubicBezTo>
                  <a:pt x="50" y="156"/>
                  <a:pt x="52" y="152"/>
                  <a:pt x="52" y="150"/>
                </a:cubicBezTo>
                <a:cubicBezTo>
                  <a:pt x="52" y="147"/>
                  <a:pt x="50" y="141"/>
                  <a:pt x="49" y="138"/>
                </a:cubicBezTo>
                <a:cubicBezTo>
                  <a:pt x="48" y="135"/>
                  <a:pt x="45" y="128"/>
                  <a:pt x="43" y="125"/>
                </a:cubicBezTo>
                <a:cubicBezTo>
                  <a:pt x="42" y="124"/>
                  <a:pt x="38" y="122"/>
                  <a:pt x="36" y="121"/>
                </a:cubicBezTo>
                <a:cubicBezTo>
                  <a:pt x="34" y="119"/>
                  <a:pt x="30" y="115"/>
                  <a:pt x="29" y="112"/>
                </a:cubicBezTo>
                <a:cubicBezTo>
                  <a:pt x="28" y="110"/>
                  <a:pt x="27" y="106"/>
                  <a:pt x="26" y="103"/>
                </a:cubicBezTo>
                <a:cubicBezTo>
                  <a:pt x="24" y="101"/>
                  <a:pt x="21" y="95"/>
                  <a:pt x="19" y="92"/>
                </a:cubicBezTo>
                <a:cubicBezTo>
                  <a:pt x="17" y="88"/>
                  <a:pt x="12" y="81"/>
                  <a:pt x="9" y="78"/>
                </a:cubicBezTo>
                <a:cubicBezTo>
                  <a:pt x="7" y="75"/>
                  <a:pt x="3" y="70"/>
                  <a:pt x="1" y="68"/>
                </a:cubicBezTo>
                <a:cubicBezTo>
                  <a:pt x="1" y="67"/>
                  <a:pt x="0" y="67"/>
                  <a:pt x="0" y="67"/>
                </a:cubicBezTo>
                <a:cubicBezTo>
                  <a:pt x="1" y="65"/>
                  <a:pt x="5" y="64"/>
                  <a:pt x="6" y="63"/>
                </a:cubicBezTo>
                <a:cubicBezTo>
                  <a:pt x="8" y="62"/>
                  <a:pt x="11" y="61"/>
                  <a:pt x="12" y="60"/>
                </a:cubicBezTo>
                <a:cubicBezTo>
                  <a:pt x="14" y="58"/>
                  <a:pt x="17" y="54"/>
                  <a:pt x="17" y="51"/>
                </a:cubicBezTo>
                <a:cubicBezTo>
                  <a:pt x="18" y="49"/>
                  <a:pt x="17" y="44"/>
                  <a:pt x="18" y="42"/>
                </a:cubicBezTo>
                <a:cubicBezTo>
                  <a:pt x="18" y="39"/>
                  <a:pt x="19" y="34"/>
                  <a:pt x="19" y="32"/>
                </a:cubicBezTo>
                <a:cubicBezTo>
                  <a:pt x="20" y="30"/>
                  <a:pt x="22" y="26"/>
                  <a:pt x="23" y="24"/>
                </a:cubicBezTo>
                <a:cubicBezTo>
                  <a:pt x="24" y="22"/>
                  <a:pt x="27" y="19"/>
                  <a:pt x="28" y="16"/>
                </a:cubicBezTo>
                <a:cubicBezTo>
                  <a:pt x="28" y="16"/>
                  <a:pt x="28" y="16"/>
                  <a:pt x="28" y="15"/>
                </a:cubicBezTo>
                <a:cubicBezTo>
                  <a:pt x="30" y="15"/>
                  <a:pt x="32" y="14"/>
                  <a:pt x="33" y="15"/>
                </a:cubicBezTo>
                <a:cubicBezTo>
                  <a:pt x="35" y="15"/>
                  <a:pt x="41" y="15"/>
                  <a:pt x="42" y="17"/>
                </a:cubicBezTo>
                <a:cubicBezTo>
                  <a:pt x="44" y="18"/>
                  <a:pt x="43" y="21"/>
                  <a:pt x="44" y="22"/>
                </a:cubicBezTo>
                <a:cubicBezTo>
                  <a:pt x="45" y="23"/>
                  <a:pt x="48" y="24"/>
                  <a:pt x="50" y="24"/>
                </a:cubicBezTo>
                <a:cubicBezTo>
                  <a:pt x="52" y="24"/>
                  <a:pt x="56" y="25"/>
                  <a:pt x="58" y="23"/>
                </a:cubicBezTo>
                <a:cubicBezTo>
                  <a:pt x="59" y="22"/>
                  <a:pt x="59" y="18"/>
                  <a:pt x="59" y="16"/>
                </a:cubicBezTo>
                <a:cubicBezTo>
                  <a:pt x="59" y="14"/>
                  <a:pt x="58" y="10"/>
                  <a:pt x="59" y="8"/>
                </a:cubicBezTo>
                <a:cubicBezTo>
                  <a:pt x="59" y="7"/>
                  <a:pt x="62" y="5"/>
                  <a:pt x="63" y="5"/>
                </a:cubicBezTo>
                <a:cubicBezTo>
                  <a:pt x="65" y="4"/>
                  <a:pt x="69" y="4"/>
                  <a:pt x="71" y="5"/>
                </a:cubicBezTo>
                <a:cubicBezTo>
                  <a:pt x="72" y="6"/>
                  <a:pt x="74" y="9"/>
                  <a:pt x="75" y="9"/>
                </a:cubicBezTo>
                <a:cubicBezTo>
                  <a:pt x="78" y="10"/>
                  <a:pt x="83" y="9"/>
                  <a:pt x="85" y="10"/>
                </a:cubicBezTo>
                <a:cubicBezTo>
                  <a:pt x="86" y="10"/>
                  <a:pt x="89" y="11"/>
                  <a:pt x="89" y="12"/>
                </a:cubicBezTo>
                <a:cubicBezTo>
                  <a:pt x="90" y="14"/>
                  <a:pt x="88" y="17"/>
                  <a:pt x="88" y="19"/>
                </a:cubicBezTo>
                <a:cubicBezTo>
                  <a:pt x="88" y="21"/>
                  <a:pt x="88" y="26"/>
                  <a:pt x="90" y="28"/>
                </a:cubicBezTo>
                <a:cubicBezTo>
                  <a:pt x="91" y="29"/>
                  <a:pt x="95" y="29"/>
                  <a:pt x="96" y="28"/>
                </a:cubicBezTo>
                <a:cubicBezTo>
                  <a:pt x="98" y="28"/>
                  <a:pt x="100" y="24"/>
                  <a:pt x="102" y="23"/>
                </a:cubicBezTo>
                <a:cubicBezTo>
                  <a:pt x="103" y="23"/>
                  <a:pt x="105" y="24"/>
                  <a:pt x="106" y="24"/>
                </a:cubicBezTo>
                <a:cubicBezTo>
                  <a:pt x="108" y="25"/>
                  <a:pt x="110" y="27"/>
                  <a:pt x="112" y="27"/>
                </a:cubicBezTo>
                <a:cubicBezTo>
                  <a:pt x="115" y="28"/>
                  <a:pt x="122" y="27"/>
                  <a:pt x="125" y="25"/>
                </a:cubicBezTo>
                <a:cubicBezTo>
                  <a:pt x="126" y="25"/>
                  <a:pt x="126" y="22"/>
                  <a:pt x="127" y="22"/>
                </a:cubicBezTo>
                <a:cubicBezTo>
                  <a:pt x="129" y="21"/>
                  <a:pt x="134" y="23"/>
                  <a:pt x="136" y="24"/>
                </a:cubicBezTo>
                <a:cubicBezTo>
                  <a:pt x="138" y="25"/>
                  <a:pt x="141" y="31"/>
                  <a:pt x="143" y="31"/>
                </a:cubicBezTo>
                <a:cubicBezTo>
                  <a:pt x="145" y="32"/>
                  <a:pt x="150" y="30"/>
                  <a:pt x="151" y="28"/>
                </a:cubicBezTo>
                <a:cubicBezTo>
                  <a:pt x="153" y="26"/>
                  <a:pt x="151" y="21"/>
                  <a:pt x="152" y="19"/>
                </a:cubicBezTo>
                <a:cubicBezTo>
                  <a:pt x="154" y="17"/>
                  <a:pt x="158" y="14"/>
                  <a:pt x="160" y="13"/>
                </a:cubicBezTo>
                <a:cubicBezTo>
                  <a:pt x="162" y="11"/>
                  <a:pt x="167" y="9"/>
                  <a:pt x="169" y="9"/>
                </a:cubicBezTo>
                <a:cubicBezTo>
                  <a:pt x="172" y="8"/>
                  <a:pt x="177" y="11"/>
                  <a:pt x="180" y="11"/>
                </a:cubicBezTo>
                <a:cubicBezTo>
                  <a:pt x="182" y="11"/>
                  <a:pt x="186" y="10"/>
                  <a:pt x="187" y="9"/>
                </a:cubicBezTo>
                <a:cubicBezTo>
                  <a:pt x="189" y="7"/>
                  <a:pt x="190" y="3"/>
                  <a:pt x="191" y="2"/>
                </a:cubicBezTo>
                <a:cubicBezTo>
                  <a:pt x="193" y="1"/>
                  <a:pt x="198" y="1"/>
                  <a:pt x="200" y="0"/>
                </a:cubicBezTo>
                <a:cubicBezTo>
                  <a:pt x="202" y="2"/>
                  <a:pt x="207" y="1"/>
                  <a:pt x="209" y="2"/>
                </a:cubicBezTo>
                <a:cubicBezTo>
                  <a:pt x="211" y="3"/>
                  <a:pt x="216" y="5"/>
                  <a:pt x="218" y="7"/>
                </a:cubicBezTo>
                <a:cubicBezTo>
                  <a:pt x="219" y="9"/>
                  <a:pt x="223" y="15"/>
                  <a:pt x="222" y="17"/>
                </a:cubicBezTo>
                <a:cubicBezTo>
                  <a:pt x="221" y="19"/>
                  <a:pt x="216" y="18"/>
                  <a:pt x="215" y="19"/>
                </a:cubicBezTo>
                <a:cubicBezTo>
                  <a:pt x="214" y="22"/>
                  <a:pt x="215" y="29"/>
                  <a:pt x="217" y="32"/>
                </a:cubicBezTo>
                <a:cubicBezTo>
                  <a:pt x="218" y="33"/>
                  <a:pt x="221" y="35"/>
                  <a:pt x="222" y="36"/>
                </a:cubicBezTo>
                <a:cubicBezTo>
                  <a:pt x="224" y="37"/>
                  <a:pt x="229" y="39"/>
                  <a:pt x="232" y="39"/>
                </a:cubicBezTo>
                <a:cubicBezTo>
                  <a:pt x="234" y="40"/>
                  <a:pt x="238" y="38"/>
                  <a:pt x="240" y="39"/>
                </a:cubicBezTo>
                <a:cubicBezTo>
                  <a:pt x="242" y="41"/>
                  <a:pt x="243" y="46"/>
                  <a:pt x="244" y="49"/>
                </a:cubicBezTo>
                <a:cubicBezTo>
                  <a:pt x="244" y="52"/>
                  <a:pt x="242" y="58"/>
                  <a:pt x="243" y="61"/>
                </a:cubicBezTo>
                <a:cubicBezTo>
                  <a:pt x="243" y="62"/>
                  <a:pt x="246" y="65"/>
                  <a:pt x="247" y="66"/>
                </a:cubicBezTo>
                <a:cubicBezTo>
                  <a:pt x="249" y="69"/>
                  <a:pt x="249" y="75"/>
                  <a:pt x="251" y="77"/>
                </a:cubicBezTo>
                <a:cubicBezTo>
                  <a:pt x="253" y="78"/>
                  <a:pt x="259" y="80"/>
                  <a:pt x="262" y="80"/>
                </a:cubicBezTo>
                <a:cubicBezTo>
                  <a:pt x="264" y="80"/>
                  <a:pt x="268" y="77"/>
                  <a:pt x="270" y="77"/>
                </a:cubicBezTo>
                <a:cubicBezTo>
                  <a:pt x="272" y="76"/>
                  <a:pt x="275" y="74"/>
                  <a:pt x="276" y="74"/>
                </a:cubicBezTo>
                <a:cubicBezTo>
                  <a:pt x="280" y="74"/>
                  <a:pt x="284" y="79"/>
                  <a:pt x="287" y="80"/>
                </a:cubicBezTo>
                <a:cubicBezTo>
                  <a:pt x="289" y="81"/>
                  <a:pt x="293" y="83"/>
                  <a:pt x="295" y="84"/>
                </a:cubicBezTo>
                <a:cubicBezTo>
                  <a:pt x="296" y="84"/>
                  <a:pt x="297" y="84"/>
                  <a:pt x="299" y="84"/>
                </a:cubicBezTo>
                <a:cubicBezTo>
                  <a:pt x="298" y="86"/>
                  <a:pt x="298" y="88"/>
                  <a:pt x="298" y="89"/>
                </a:cubicBezTo>
                <a:cubicBezTo>
                  <a:pt x="298" y="91"/>
                  <a:pt x="299" y="97"/>
                  <a:pt x="300" y="99"/>
                </a:cubicBezTo>
                <a:cubicBezTo>
                  <a:pt x="301" y="101"/>
                  <a:pt x="303" y="104"/>
                  <a:pt x="303" y="105"/>
                </a:cubicBezTo>
                <a:cubicBezTo>
                  <a:pt x="304" y="108"/>
                  <a:pt x="305" y="114"/>
                  <a:pt x="304" y="116"/>
                </a:cubicBezTo>
                <a:cubicBezTo>
                  <a:pt x="304" y="118"/>
                  <a:pt x="301" y="121"/>
                  <a:pt x="299" y="122"/>
                </a:cubicBezTo>
                <a:cubicBezTo>
                  <a:pt x="298" y="123"/>
                  <a:pt x="295" y="123"/>
                  <a:pt x="294" y="124"/>
                </a:cubicBezTo>
                <a:cubicBezTo>
                  <a:pt x="292" y="125"/>
                  <a:pt x="291" y="129"/>
                  <a:pt x="289" y="130"/>
                </a:cubicBezTo>
                <a:cubicBezTo>
                  <a:pt x="287" y="130"/>
                  <a:pt x="284" y="130"/>
                  <a:pt x="283" y="130"/>
                </a:cubicBezTo>
                <a:cubicBezTo>
                  <a:pt x="281" y="129"/>
                  <a:pt x="280" y="126"/>
                  <a:pt x="279" y="126"/>
                </a:cubicBezTo>
                <a:cubicBezTo>
                  <a:pt x="277" y="125"/>
                  <a:pt x="274" y="126"/>
                  <a:pt x="273" y="127"/>
                </a:cubicBezTo>
                <a:cubicBezTo>
                  <a:pt x="271" y="128"/>
                  <a:pt x="269" y="131"/>
                  <a:pt x="268" y="133"/>
                </a:cubicBezTo>
                <a:cubicBezTo>
                  <a:pt x="268" y="136"/>
                  <a:pt x="269" y="141"/>
                  <a:pt x="270" y="143"/>
                </a:cubicBezTo>
                <a:cubicBezTo>
                  <a:pt x="271" y="145"/>
                  <a:pt x="274" y="149"/>
                  <a:pt x="275" y="151"/>
                </a:cubicBezTo>
                <a:cubicBezTo>
                  <a:pt x="276" y="152"/>
                  <a:pt x="277" y="156"/>
                  <a:pt x="278" y="157"/>
                </a:cubicBezTo>
                <a:cubicBezTo>
                  <a:pt x="279" y="159"/>
                  <a:pt x="282" y="162"/>
                  <a:pt x="284" y="163"/>
                </a:cubicBezTo>
                <a:cubicBezTo>
                  <a:pt x="286" y="164"/>
                  <a:pt x="290" y="163"/>
                  <a:pt x="291" y="165"/>
                </a:cubicBezTo>
                <a:cubicBezTo>
                  <a:pt x="293" y="166"/>
                  <a:pt x="293" y="170"/>
                  <a:pt x="294" y="171"/>
                </a:cubicBezTo>
                <a:cubicBezTo>
                  <a:pt x="294" y="173"/>
                  <a:pt x="295" y="176"/>
                  <a:pt x="294" y="177"/>
                </a:cubicBezTo>
                <a:cubicBezTo>
                  <a:pt x="293" y="178"/>
                  <a:pt x="290" y="179"/>
                  <a:pt x="289" y="180"/>
                </a:cubicBezTo>
                <a:cubicBezTo>
                  <a:pt x="288" y="181"/>
                  <a:pt x="288" y="183"/>
                  <a:pt x="288" y="184"/>
                </a:cubicBezTo>
                <a:cubicBezTo>
                  <a:pt x="289" y="186"/>
                  <a:pt x="292" y="188"/>
                  <a:pt x="293" y="189"/>
                </a:cubicBezTo>
                <a:cubicBezTo>
                  <a:pt x="294" y="190"/>
                  <a:pt x="297" y="189"/>
                  <a:pt x="299" y="190"/>
                </a:cubicBezTo>
                <a:cubicBezTo>
                  <a:pt x="300" y="190"/>
                  <a:pt x="303" y="192"/>
                  <a:pt x="304" y="193"/>
                </a:cubicBezTo>
                <a:cubicBezTo>
                  <a:pt x="306" y="196"/>
                  <a:pt x="306" y="201"/>
                  <a:pt x="307" y="204"/>
                </a:cubicBezTo>
                <a:cubicBezTo>
                  <a:pt x="307" y="206"/>
                  <a:pt x="305" y="210"/>
                  <a:pt x="305" y="212"/>
                </a:cubicBezTo>
                <a:cubicBezTo>
                  <a:pt x="306" y="214"/>
                  <a:pt x="307" y="217"/>
                  <a:pt x="309" y="218"/>
                </a:cubicBezTo>
                <a:cubicBezTo>
                  <a:pt x="310" y="219"/>
                  <a:pt x="313" y="221"/>
                  <a:pt x="314" y="221"/>
                </a:cubicBezTo>
                <a:cubicBezTo>
                  <a:pt x="316" y="222"/>
                  <a:pt x="321" y="222"/>
                  <a:pt x="323" y="222"/>
                </a:cubicBezTo>
                <a:cubicBezTo>
                  <a:pt x="326" y="223"/>
                  <a:pt x="330" y="224"/>
                  <a:pt x="332" y="226"/>
                </a:cubicBezTo>
                <a:cubicBezTo>
                  <a:pt x="334" y="227"/>
                  <a:pt x="335" y="232"/>
                  <a:pt x="335" y="234"/>
                </a:cubicBezTo>
                <a:cubicBezTo>
                  <a:pt x="336" y="235"/>
                  <a:pt x="336" y="239"/>
                  <a:pt x="337" y="240"/>
                </a:cubicBezTo>
                <a:cubicBezTo>
                  <a:pt x="337" y="241"/>
                  <a:pt x="338" y="244"/>
                  <a:pt x="339" y="244"/>
                </a:cubicBezTo>
                <a:cubicBezTo>
                  <a:pt x="341" y="245"/>
                  <a:pt x="345" y="244"/>
                  <a:pt x="347" y="244"/>
                </a:cubicBezTo>
                <a:cubicBezTo>
                  <a:pt x="349" y="244"/>
                  <a:pt x="351" y="243"/>
                  <a:pt x="352" y="244"/>
                </a:cubicBezTo>
                <a:cubicBezTo>
                  <a:pt x="353" y="244"/>
                  <a:pt x="353" y="248"/>
                  <a:pt x="353" y="249"/>
                </a:cubicBezTo>
                <a:close/>
              </a:path>
            </a:pathLst>
          </a:custGeom>
          <a:solidFill>
            <a:srgbClr val="818080"/>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9407073" y="3301897"/>
            <a:ext cx="480439" cy="400746"/>
          </a:xfrm>
          <a:custGeom>
            <a:avLst/>
            <a:gdLst/>
            <a:ahLst/>
            <a:cxnLst>
              <a:cxn ang="0">
                <a:pos x="190" y="74"/>
              </a:cxn>
              <a:cxn ang="0">
                <a:pos x="179" y="82"/>
              </a:cxn>
              <a:cxn ang="0">
                <a:pos x="171" y="90"/>
              </a:cxn>
              <a:cxn ang="0">
                <a:pos x="163" y="87"/>
              </a:cxn>
              <a:cxn ang="0">
                <a:pos x="159" y="108"/>
              </a:cxn>
              <a:cxn ang="0">
                <a:pos x="172" y="126"/>
              </a:cxn>
              <a:cxn ang="0">
                <a:pos x="163" y="128"/>
              </a:cxn>
              <a:cxn ang="0">
                <a:pos x="152" y="137"/>
              </a:cxn>
              <a:cxn ang="0">
                <a:pos x="132" y="139"/>
              </a:cxn>
              <a:cxn ang="0">
                <a:pos x="123" y="154"/>
              </a:cxn>
              <a:cxn ang="0">
                <a:pos x="108" y="150"/>
              </a:cxn>
              <a:cxn ang="0">
                <a:pos x="97" y="151"/>
              </a:cxn>
              <a:cxn ang="0">
                <a:pos x="78" y="150"/>
              </a:cxn>
              <a:cxn ang="0">
                <a:pos x="68" y="154"/>
              </a:cxn>
              <a:cxn ang="0">
                <a:pos x="60" y="145"/>
              </a:cxn>
              <a:cxn ang="0">
                <a:pos x="57" y="136"/>
              </a:cxn>
              <a:cxn ang="0">
                <a:pos x="43" y="131"/>
              </a:cxn>
              <a:cxn ang="0">
                <a:pos x="31" y="134"/>
              </a:cxn>
              <a:cxn ang="0">
                <a:pos x="30" y="149"/>
              </a:cxn>
              <a:cxn ang="0">
                <a:pos x="16" y="148"/>
              </a:cxn>
              <a:cxn ang="0">
                <a:pos x="5" y="141"/>
              </a:cxn>
              <a:cxn ang="0">
                <a:pos x="0" y="135"/>
              </a:cxn>
              <a:cxn ang="0">
                <a:pos x="8" y="122"/>
              </a:cxn>
              <a:cxn ang="0">
                <a:pos x="7" y="99"/>
              </a:cxn>
              <a:cxn ang="0">
                <a:pos x="14" y="87"/>
              </a:cxn>
              <a:cxn ang="0">
                <a:pos x="23" y="90"/>
              </a:cxn>
              <a:cxn ang="0">
                <a:pos x="29" y="80"/>
              </a:cxn>
              <a:cxn ang="0">
                <a:pos x="40" y="73"/>
              </a:cxn>
              <a:cxn ang="0">
                <a:pos x="39" y="64"/>
              </a:cxn>
              <a:cxn ang="0">
                <a:pos x="41" y="49"/>
              </a:cxn>
              <a:cxn ang="0">
                <a:pos x="53" y="47"/>
              </a:cxn>
              <a:cxn ang="0">
                <a:pos x="60" y="46"/>
              </a:cxn>
              <a:cxn ang="0">
                <a:pos x="71" y="54"/>
              </a:cxn>
              <a:cxn ang="0">
                <a:pos x="78" y="68"/>
              </a:cxn>
              <a:cxn ang="0">
                <a:pos x="100" y="57"/>
              </a:cxn>
              <a:cxn ang="0">
                <a:pos x="112" y="41"/>
              </a:cxn>
              <a:cxn ang="0">
                <a:pos x="111" y="23"/>
              </a:cxn>
              <a:cxn ang="0">
                <a:pos x="122" y="6"/>
              </a:cxn>
              <a:cxn ang="0">
                <a:pos x="131" y="0"/>
              </a:cxn>
              <a:cxn ang="0">
                <a:pos x="146" y="5"/>
              </a:cxn>
              <a:cxn ang="0">
                <a:pos x="162" y="9"/>
              </a:cxn>
              <a:cxn ang="0">
                <a:pos x="177" y="20"/>
              </a:cxn>
              <a:cxn ang="0">
                <a:pos x="185" y="29"/>
              </a:cxn>
              <a:cxn ang="0">
                <a:pos x="180" y="42"/>
              </a:cxn>
              <a:cxn ang="0">
                <a:pos x="179" y="56"/>
              </a:cxn>
              <a:cxn ang="0">
                <a:pos x="187" y="68"/>
              </a:cxn>
            </a:cxnLst>
            <a:rect l="0" t="0" r="r" b="b"/>
            <a:pathLst>
              <a:path w="190" h="158">
                <a:moveTo>
                  <a:pt x="187" y="68"/>
                </a:moveTo>
                <a:cubicBezTo>
                  <a:pt x="188" y="69"/>
                  <a:pt x="190" y="72"/>
                  <a:pt x="190" y="74"/>
                </a:cubicBezTo>
                <a:cubicBezTo>
                  <a:pt x="190" y="76"/>
                  <a:pt x="188" y="79"/>
                  <a:pt x="186" y="80"/>
                </a:cubicBezTo>
                <a:cubicBezTo>
                  <a:pt x="185" y="81"/>
                  <a:pt x="181" y="81"/>
                  <a:pt x="179" y="82"/>
                </a:cubicBezTo>
                <a:cubicBezTo>
                  <a:pt x="178" y="83"/>
                  <a:pt x="178" y="86"/>
                  <a:pt x="177" y="87"/>
                </a:cubicBezTo>
                <a:cubicBezTo>
                  <a:pt x="176" y="89"/>
                  <a:pt x="172" y="90"/>
                  <a:pt x="171" y="90"/>
                </a:cubicBezTo>
                <a:cubicBezTo>
                  <a:pt x="170" y="89"/>
                  <a:pt x="170" y="85"/>
                  <a:pt x="169" y="85"/>
                </a:cubicBezTo>
                <a:cubicBezTo>
                  <a:pt x="167" y="84"/>
                  <a:pt x="164" y="86"/>
                  <a:pt x="163" y="87"/>
                </a:cubicBezTo>
                <a:cubicBezTo>
                  <a:pt x="161" y="88"/>
                  <a:pt x="157" y="93"/>
                  <a:pt x="156" y="95"/>
                </a:cubicBezTo>
                <a:cubicBezTo>
                  <a:pt x="155" y="98"/>
                  <a:pt x="158" y="105"/>
                  <a:pt x="159" y="108"/>
                </a:cubicBezTo>
                <a:cubicBezTo>
                  <a:pt x="161" y="111"/>
                  <a:pt x="165" y="116"/>
                  <a:pt x="167" y="118"/>
                </a:cubicBezTo>
                <a:cubicBezTo>
                  <a:pt x="168" y="120"/>
                  <a:pt x="170" y="125"/>
                  <a:pt x="172" y="126"/>
                </a:cubicBezTo>
                <a:cubicBezTo>
                  <a:pt x="172" y="126"/>
                  <a:pt x="172" y="126"/>
                  <a:pt x="172" y="126"/>
                </a:cubicBezTo>
                <a:cubicBezTo>
                  <a:pt x="170" y="127"/>
                  <a:pt x="165" y="127"/>
                  <a:pt x="163" y="128"/>
                </a:cubicBezTo>
                <a:cubicBezTo>
                  <a:pt x="162" y="129"/>
                  <a:pt x="161" y="133"/>
                  <a:pt x="159" y="135"/>
                </a:cubicBezTo>
                <a:cubicBezTo>
                  <a:pt x="158" y="136"/>
                  <a:pt x="154" y="137"/>
                  <a:pt x="152" y="137"/>
                </a:cubicBezTo>
                <a:cubicBezTo>
                  <a:pt x="149" y="137"/>
                  <a:pt x="144" y="134"/>
                  <a:pt x="141" y="135"/>
                </a:cubicBezTo>
                <a:cubicBezTo>
                  <a:pt x="139" y="135"/>
                  <a:pt x="134" y="137"/>
                  <a:pt x="132" y="139"/>
                </a:cubicBezTo>
                <a:cubicBezTo>
                  <a:pt x="130" y="140"/>
                  <a:pt x="126" y="143"/>
                  <a:pt x="124" y="145"/>
                </a:cubicBezTo>
                <a:cubicBezTo>
                  <a:pt x="123" y="147"/>
                  <a:pt x="125" y="152"/>
                  <a:pt x="123" y="154"/>
                </a:cubicBezTo>
                <a:cubicBezTo>
                  <a:pt x="122" y="156"/>
                  <a:pt x="117" y="158"/>
                  <a:pt x="115" y="157"/>
                </a:cubicBezTo>
                <a:cubicBezTo>
                  <a:pt x="113" y="157"/>
                  <a:pt x="110" y="151"/>
                  <a:pt x="108" y="150"/>
                </a:cubicBezTo>
                <a:cubicBezTo>
                  <a:pt x="106" y="149"/>
                  <a:pt x="101" y="147"/>
                  <a:pt x="99" y="148"/>
                </a:cubicBezTo>
                <a:cubicBezTo>
                  <a:pt x="98" y="148"/>
                  <a:pt x="98" y="151"/>
                  <a:pt x="97" y="151"/>
                </a:cubicBezTo>
                <a:cubicBezTo>
                  <a:pt x="94" y="153"/>
                  <a:pt x="87" y="154"/>
                  <a:pt x="84" y="153"/>
                </a:cubicBezTo>
                <a:cubicBezTo>
                  <a:pt x="82" y="153"/>
                  <a:pt x="80" y="151"/>
                  <a:pt x="78" y="150"/>
                </a:cubicBezTo>
                <a:cubicBezTo>
                  <a:pt x="77" y="150"/>
                  <a:pt x="75" y="149"/>
                  <a:pt x="74" y="149"/>
                </a:cubicBezTo>
                <a:cubicBezTo>
                  <a:pt x="72" y="150"/>
                  <a:pt x="70" y="154"/>
                  <a:pt x="68" y="154"/>
                </a:cubicBezTo>
                <a:cubicBezTo>
                  <a:pt x="67" y="155"/>
                  <a:pt x="63" y="155"/>
                  <a:pt x="62" y="154"/>
                </a:cubicBezTo>
                <a:cubicBezTo>
                  <a:pt x="60" y="152"/>
                  <a:pt x="60" y="147"/>
                  <a:pt x="60" y="145"/>
                </a:cubicBezTo>
                <a:cubicBezTo>
                  <a:pt x="60" y="143"/>
                  <a:pt x="62" y="140"/>
                  <a:pt x="61" y="138"/>
                </a:cubicBezTo>
                <a:cubicBezTo>
                  <a:pt x="61" y="137"/>
                  <a:pt x="58" y="136"/>
                  <a:pt x="57" y="136"/>
                </a:cubicBezTo>
                <a:cubicBezTo>
                  <a:pt x="55" y="135"/>
                  <a:pt x="50" y="136"/>
                  <a:pt x="47" y="135"/>
                </a:cubicBezTo>
                <a:cubicBezTo>
                  <a:pt x="46" y="135"/>
                  <a:pt x="44" y="132"/>
                  <a:pt x="43" y="131"/>
                </a:cubicBezTo>
                <a:cubicBezTo>
                  <a:pt x="41" y="130"/>
                  <a:pt x="37" y="130"/>
                  <a:pt x="35" y="131"/>
                </a:cubicBezTo>
                <a:cubicBezTo>
                  <a:pt x="34" y="131"/>
                  <a:pt x="31" y="133"/>
                  <a:pt x="31" y="134"/>
                </a:cubicBezTo>
                <a:cubicBezTo>
                  <a:pt x="30" y="136"/>
                  <a:pt x="31" y="140"/>
                  <a:pt x="31" y="142"/>
                </a:cubicBezTo>
                <a:cubicBezTo>
                  <a:pt x="31" y="144"/>
                  <a:pt x="31" y="148"/>
                  <a:pt x="30" y="149"/>
                </a:cubicBezTo>
                <a:cubicBezTo>
                  <a:pt x="28" y="151"/>
                  <a:pt x="24" y="150"/>
                  <a:pt x="22" y="150"/>
                </a:cubicBezTo>
                <a:cubicBezTo>
                  <a:pt x="20" y="150"/>
                  <a:pt x="17" y="149"/>
                  <a:pt x="16" y="148"/>
                </a:cubicBezTo>
                <a:cubicBezTo>
                  <a:pt x="15" y="147"/>
                  <a:pt x="16" y="144"/>
                  <a:pt x="14" y="143"/>
                </a:cubicBezTo>
                <a:cubicBezTo>
                  <a:pt x="13" y="141"/>
                  <a:pt x="7" y="141"/>
                  <a:pt x="5" y="141"/>
                </a:cubicBezTo>
                <a:cubicBezTo>
                  <a:pt x="4" y="140"/>
                  <a:pt x="2" y="141"/>
                  <a:pt x="0" y="141"/>
                </a:cubicBezTo>
                <a:cubicBezTo>
                  <a:pt x="0" y="139"/>
                  <a:pt x="0" y="136"/>
                  <a:pt x="0" y="135"/>
                </a:cubicBezTo>
                <a:cubicBezTo>
                  <a:pt x="0" y="133"/>
                  <a:pt x="2" y="129"/>
                  <a:pt x="3" y="127"/>
                </a:cubicBezTo>
                <a:cubicBezTo>
                  <a:pt x="4" y="125"/>
                  <a:pt x="7" y="124"/>
                  <a:pt x="8" y="122"/>
                </a:cubicBezTo>
                <a:cubicBezTo>
                  <a:pt x="9" y="120"/>
                  <a:pt x="10" y="114"/>
                  <a:pt x="10" y="111"/>
                </a:cubicBezTo>
                <a:cubicBezTo>
                  <a:pt x="10" y="108"/>
                  <a:pt x="9" y="102"/>
                  <a:pt x="7" y="99"/>
                </a:cubicBezTo>
                <a:cubicBezTo>
                  <a:pt x="8" y="97"/>
                  <a:pt x="10" y="95"/>
                  <a:pt x="10" y="94"/>
                </a:cubicBezTo>
                <a:cubicBezTo>
                  <a:pt x="11" y="92"/>
                  <a:pt x="12" y="88"/>
                  <a:pt x="14" y="87"/>
                </a:cubicBezTo>
                <a:cubicBezTo>
                  <a:pt x="15" y="86"/>
                  <a:pt x="18" y="87"/>
                  <a:pt x="19" y="87"/>
                </a:cubicBezTo>
                <a:cubicBezTo>
                  <a:pt x="20" y="88"/>
                  <a:pt x="22" y="90"/>
                  <a:pt x="23" y="90"/>
                </a:cubicBezTo>
                <a:cubicBezTo>
                  <a:pt x="24" y="90"/>
                  <a:pt x="27" y="88"/>
                  <a:pt x="28" y="87"/>
                </a:cubicBezTo>
                <a:cubicBezTo>
                  <a:pt x="29" y="85"/>
                  <a:pt x="28" y="82"/>
                  <a:pt x="29" y="80"/>
                </a:cubicBezTo>
                <a:cubicBezTo>
                  <a:pt x="29" y="78"/>
                  <a:pt x="30" y="74"/>
                  <a:pt x="31" y="72"/>
                </a:cubicBezTo>
                <a:cubicBezTo>
                  <a:pt x="33" y="71"/>
                  <a:pt x="38" y="74"/>
                  <a:pt x="40" y="73"/>
                </a:cubicBezTo>
                <a:cubicBezTo>
                  <a:pt x="41" y="72"/>
                  <a:pt x="41" y="70"/>
                  <a:pt x="41" y="69"/>
                </a:cubicBezTo>
                <a:cubicBezTo>
                  <a:pt x="41" y="67"/>
                  <a:pt x="39" y="65"/>
                  <a:pt x="39" y="64"/>
                </a:cubicBezTo>
                <a:cubicBezTo>
                  <a:pt x="38" y="62"/>
                  <a:pt x="37" y="58"/>
                  <a:pt x="37" y="56"/>
                </a:cubicBezTo>
                <a:cubicBezTo>
                  <a:pt x="37" y="54"/>
                  <a:pt x="40" y="51"/>
                  <a:pt x="41" y="49"/>
                </a:cubicBezTo>
                <a:cubicBezTo>
                  <a:pt x="42" y="48"/>
                  <a:pt x="45" y="47"/>
                  <a:pt x="47" y="47"/>
                </a:cubicBezTo>
                <a:cubicBezTo>
                  <a:pt x="48" y="46"/>
                  <a:pt x="52" y="46"/>
                  <a:pt x="53" y="47"/>
                </a:cubicBezTo>
                <a:cubicBezTo>
                  <a:pt x="54" y="47"/>
                  <a:pt x="53" y="50"/>
                  <a:pt x="54" y="50"/>
                </a:cubicBezTo>
                <a:cubicBezTo>
                  <a:pt x="56" y="51"/>
                  <a:pt x="58" y="47"/>
                  <a:pt x="60" y="46"/>
                </a:cubicBezTo>
                <a:cubicBezTo>
                  <a:pt x="62" y="46"/>
                  <a:pt x="66" y="46"/>
                  <a:pt x="68" y="47"/>
                </a:cubicBezTo>
                <a:cubicBezTo>
                  <a:pt x="70" y="48"/>
                  <a:pt x="71" y="52"/>
                  <a:pt x="71" y="54"/>
                </a:cubicBezTo>
                <a:cubicBezTo>
                  <a:pt x="72" y="56"/>
                  <a:pt x="71" y="61"/>
                  <a:pt x="72" y="63"/>
                </a:cubicBezTo>
                <a:cubicBezTo>
                  <a:pt x="73" y="65"/>
                  <a:pt x="76" y="68"/>
                  <a:pt x="78" y="68"/>
                </a:cubicBezTo>
                <a:cubicBezTo>
                  <a:pt x="81" y="69"/>
                  <a:pt x="87" y="70"/>
                  <a:pt x="90" y="68"/>
                </a:cubicBezTo>
                <a:cubicBezTo>
                  <a:pt x="93" y="67"/>
                  <a:pt x="98" y="61"/>
                  <a:pt x="100" y="57"/>
                </a:cubicBezTo>
                <a:cubicBezTo>
                  <a:pt x="101" y="55"/>
                  <a:pt x="101" y="48"/>
                  <a:pt x="103" y="46"/>
                </a:cubicBezTo>
                <a:cubicBezTo>
                  <a:pt x="105" y="44"/>
                  <a:pt x="110" y="43"/>
                  <a:pt x="112" y="41"/>
                </a:cubicBezTo>
                <a:cubicBezTo>
                  <a:pt x="113" y="39"/>
                  <a:pt x="113" y="34"/>
                  <a:pt x="113" y="32"/>
                </a:cubicBezTo>
                <a:cubicBezTo>
                  <a:pt x="113" y="30"/>
                  <a:pt x="110" y="25"/>
                  <a:pt x="111" y="23"/>
                </a:cubicBezTo>
                <a:cubicBezTo>
                  <a:pt x="112" y="21"/>
                  <a:pt x="116" y="18"/>
                  <a:pt x="118" y="16"/>
                </a:cubicBezTo>
                <a:cubicBezTo>
                  <a:pt x="119" y="14"/>
                  <a:pt x="121" y="9"/>
                  <a:pt x="122" y="6"/>
                </a:cubicBezTo>
                <a:cubicBezTo>
                  <a:pt x="123" y="5"/>
                  <a:pt x="126" y="3"/>
                  <a:pt x="127" y="2"/>
                </a:cubicBezTo>
                <a:cubicBezTo>
                  <a:pt x="128" y="1"/>
                  <a:pt x="130" y="1"/>
                  <a:pt x="131" y="0"/>
                </a:cubicBezTo>
                <a:cubicBezTo>
                  <a:pt x="132" y="1"/>
                  <a:pt x="133" y="2"/>
                  <a:pt x="134" y="2"/>
                </a:cubicBezTo>
                <a:cubicBezTo>
                  <a:pt x="137" y="4"/>
                  <a:pt x="143" y="4"/>
                  <a:pt x="146" y="5"/>
                </a:cubicBezTo>
                <a:cubicBezTo>
                  <a:pt x="148" y="6"/>
                  <a:pt x="150" y="8"/>
                  <a:pt x="152" y="8"/>
                </a:cubicBezTo>
                <a:cubicBezTo>
                  <a:pt x="154" y="9"/>
                  <a:pt x="159" y="8"/>
                  <a:pt x="162" y="9"/>
                </a:cubicBezTo>
                <a:cubicBezTo>
                  <a:pt x="164" y="10"/>
                  <a:pt x="168" y="14"/>
                  <a:pt x="170" y="15"/>
                </a:cubicBezTo>
                <a:cubicBezTo>
                  <a:pt x="172" y="17"/>
                  <a:pt x="175" y="19"/>
                  <a:pt x="177" y="20"/>
                </a:cubicBezTo>
                <a:cubicBezTo>
                  <a:pt x="180" y="22"/>
                  <a:pt x="186" y="23"/>
                  <a:pt x="190" y="25"/>
                </a:cubicBezTo>
                <a:cubicBezTo>
                  <a:pt x="188" y="26"/>
                  <a:pt x="186" y="28"/>
                  <a:pt x="185" y="29"/>
                </a:cubicBezTo>
                <a:cubicBezTo>
                  <a:pt x="183" y="31"/>
                  <a:pt x="181" y="35"/>
                  <a:pt x="180" y="37"/>
                </a:cubicBezTo>
                <a:cubicBezTo>
                  <a:pt x="180" y="38"/>
                  <a:pt x="180" y="41"/>
                  <a:pt x="180" y="42"/>
                </a:cubicBezTo>
                <a:cubicBezTo>
                  <a:pt x="180" y="44"/>
                  <a:pt x="182" y="48"/>
                  <a:pt x="182" y="51"/>
                </a:cubicBezTo>
                <a:cubicBezTo>
                  <a:pt x="182" y="52"/>
                  <a:pt x="179" y="54"/>
                  <a:pt x="179" y="56"/>
                </a:cubicBezTo>
                <a:cubicBezTo>
                  <a:pt x="178" y="58"/>
                  <a:pt x="178" y="62"/>
                  <a:pt x="179" y="64"/>
                </a:cubicBezTo>
                <a:cubicBezTo>
                  <a:pt x="180" y="66"/>
                  <a:pt x="185" y="67"/>
                  <a:pt x="187" y="68"/>
                </a:cubicBezTo>
                <a:close/>
              </a:path>
            </a:pathLst>
          </a:custGeom>
          <a:solidFill>
            <a:srgbClr val="898888"/>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59"/>
          <p:cNvSpPr>
            <a:spLocks/>
          </p:cNvSpPr>
          <p:nvPr/>
        </p:nvSpPr>
        <p:spPr bwMode="auto">
          <a:xfrm>
            <a:off x="9022266" y="2866996"/>
            <a:ext cx="717243" cy="687643"/>
          </a:xfrm>
          <a:custGeom>
            <a:avLst/>
            <a:gdLst/>
            <a:ahLst/>
            <a:cxnLst>
              <a:cxn ang="0">
                <a:pos x="273" y="178"/>
              </a:cxn>
              <a:cxn ang="0">
                <a:pos x="264" y="204"/>
              </a:cxn>
              <a:cxn ang="0">
                <a:pos x="251" y="229"/>
              </a:cxn>
              <a:cxn ang="0">
                <a:pos x="223" y="235"/>
              </a:cxn>
              <a:cxn ang="0">
                <a:pos x="211" y="218"/>
              </a:cxn>
              <a:cxn ang="0">
                <a:pos x="198" y="219"/>
              </a:cxn>
              <a:cxn ang="0">
                <a:pos x="190" y="236"/>
              </a:cxn>
              <a:cxn ang="0">
                <a:pos x="182" y="244"/>
              </a:cxn>
              <a:cxn ang="0">
                <a:pos x="174" y="262"/>
              </a:cxn>
              <a:cxn ang="0">
                <a:pos x="161" y="266"/>
              </a:cxn>
              <a:cxn ang="0">
                <a:pos x="150" y="264"/>
              </a:cxn>
              <a:cxn ang="0">
                <a:pos x="140" y="251"/>
              </a:cxn>
              <a:cxn ang="0">
                <a:pos x="125" y="261"/>
              </a:cxn>
              <a:cxn ang="0">
                <a:pos x="107" y="242"/>
              </a:cxn>
              <a:cxn ang="0">
                <a:pos x="96" y="249"/>
              </a:cxn>
              <a:cxn ang="0">
                <a:pos x="85" y="251"/>
              </a:cxn>
              <a:cxn ang="0">
                <a:pos x="72" y="236"/>
              </a:cxn>
              <a:cxn ang="0">
                <a:pos x="56" y="237"/>
              </a:cxn>
              <a:cxn ang="0">
                <a:pos x="55" y="222"/>
              </a:cxn>
              <a:cxn ang="0">
                <a:pos x="35" y="215"/>
              </a:cxn>
              <a:cxn ang="0">
                <a:pos x="22" y="203"/>
              </a:cxn>
              <a:cxn ang="0">
                <a:pos x="7" y="196"/>
              </a:cxn>
              <a:cxn ang="0">
                <a:pos x="1" y="182"/>
              </a:cxn>
              <a:cxn ang="0">
                <a:pos x="11" y="175"/>
              </a:cxn>
              <a:cxn ang="0">
                <a:pos x="27" y="166"/>
              </a:cxn>
              <a:cxn ang="0">
                <a:pos x="39" y="172"/>
              </a:cxn>
              <a:cxn ang="0">
                <a:pos x="50" y="167"/>
              </a:cxn>
              <a:cxn ang="0">
                <a:pos x="40" y="154"/>
              </a:cxn>
              <a:cxn ang="0">
                <a:pos x="29" y="138"/>
              </a:cxn>
              <a:cxn ang="0">
                <a:pos x="24" y="122"/>
              </a:cxn>
              <a:cxn ang="0">
                <a:pos x="15" y="112"/>
              </a:cxn>
              <a:cxn ang="0">
                <a:pos x="24" y="101"/>
              </a:cxn>
              <a:cxn ang="0">
                <a:pos x="19" y="93"/>
              </a:cxn>
              <a:cxn ang="0">
                <a:pos x="26" y="83"/>
              </a:cxn>
              <a:cxn ang="0">
                <a:pos x="48" y="77"/>
              </a:cxn>
              <a:cxn ang="0">
                <a:pos x="53" y="65"/>
              </a:cxn>
              <a:cxn ang="0">
                <a:pos x="49" y="56"/>
              </a:cxn>
              <a:cxn ang="0">
                <a:pos x="61" y="47"/>
              </a:cxn>
              <a:cxn ang="0">
                <a:pos x="68" y="33"/>
              </a:cxn>
              <a:cxn ang="0">
                <a:pos x="76" y="24"/>
              </a:cxn>
              <a:cxn ang="0">
                <a:pos x="91" y="28"/>
              </a:cxn>
              <a:cxn ang="0">
                <a:pos x="98" y="19"/>
              </a:cxn>
              <a:cxn ang="0">
                <a:pos x="105" y="8"/>
              </a:cxn>
              <a:cxn ang="0">
                <a:pos x="117" y="3"/>
              </a:cxn>
              <a:cxn ang="0">
                <a:pos x="132" y="0"/>
              </a:cxn>
              <a:cxn ang="0">
                <a:pos x="143" y="32"/>
              </a:cxn>
              <a:cxn ang="0">
                <a:pos x="162" y="62"/>
              </a:cxn>
              <a:cxn ang="0">
                <a:pos x="196" y="96"/>
              </a:cxn>
              <a:cxn ang="0">
                <a:pos x="214" y="111"/>
              </a:cxn>
              <a:cxn ang="0">
                <a:pos x="234" y="131"/>
              </a:cxn>
              <a:cxn ang="0">
                <a:pos x="257" y="140"/>
              </a:cxn>
              <a:cxn ang="0">
                <a:pos x="269" y="147"/>
              </a:cxn>
              <a:cxn ang="0">
                <a:pos x="273" y="167"/>
              </a:cxn>
            </a:cxnLst>
            <a:rect l="0" t="0" r="r" b="b"/>
            <a:pathLst>
              <a:path w="282" h="271">
                <a:moveTo>
                  <a:pt x="282" y="172"/>
                </a:moveTo>
                <a:cubicBezTo>
                  <a:pt x="281" y="173"/>
                  <a:pt x="279" y="173"/>
                  <a:pt x="278" y="174"/>
                </a:cubicBezTo>
                <a:cubicBezTo>
                  <a:pt x="277" y="175"/>
                  <a:pt x="274" y="177"/>
                  <a:pt x="273" y="178"/>
                </a:cubicBezTo>
                <a:cubicBezTo>
                  <a:pt x="272" y="181"/>
                  <a:pt x="270" y="186"/>
                  <a:pt x="269" y="188"/>
                </a:cubicBezTo>
                <a:cubicBezTo>
                  <a:pt x="267" y="190"/>
                  <a:pt x="263" y="193"/>
                  <a:pt x="262" y="195"/>
                </a:cubicBezTo>
                <a:cubicBezTo>
                  <a:pt x="261" y="197"/>
                  <a:pt x="264" y="202"/>
                  <a:pt x="264" y="204"/>
                </a:cubicBezTo>
                <a:cubicBezTo>
                  <a:pt x="264" y="206"/>
                  <a:pt x="264" y="211"/>
                  <a:pt x="263" y="213"/>
                </a:cubicBezTo>
                <a:cubicBezTo>
                  <a:pt x="261" y="215"/>
                  <a:pt x="256" y="216"/>
                  <a:pt x="254" y="218"/>
                </a:cubicBezTo>
                <a:cubicBezTo>
                  <a:pt x="252" y="220"/>
                  <a:pt x="252" y="227"/>
                  <a:pt x="251" y="229"/>
                </a:cubicBezTo>
                <a:cubicBezTo>
                  <a:pt x="249" y="233"/>
                  <a:pt x="244" y="239"/>
                  <a:pt x="241" y="240"/>
                </a:cubicBezTo>
                <a:cubicBezTo>
                  <a:pt x="238" y="242"/>
                  <a:pt x="232" y="241"/>
                  <a:pt x="229" y="240"/>
                </a:cubicBezTo>
                <a:cubicBezTo>
                  <a:pt x="227" y="240"/>
                  <a:pt x="224" y="237"/>
                  <a:pt x="223" y="235"/>
                </a:cubicBezTo>
                <a:cubicBezTo>
                  <a:pt x="222" y="233"/>
                  <a:pt x="223" y="228"/>
                  <a:pt x="222" y="226"/>
                </a:cubicBezTo>
                <a:cubicBezTo>
                  <a:pt x="222" y="224"/>
                  <a:pt x="221" y="220"/>
                  <a:pt x="219" y="219"/>
                </a:cubicBezTo>
                <a:cubicBezTo>
                  <a:pt x="217" y="218"/>
                  <a:pt x="213" y="218"/>
                  <a:pt x="211" y="218"/>
                </a:cubicBezTo>
                <a:cubicBezTo>
                  <a:pt x="209" y="219"/>
                  <a:pt x="207" y="223"/>
                  <a:pt x="205" y="222"/>
                </a:cubicBezTo>
                <a:cubicBezTo>
                  <a:pt x="204" y="222"/>
                  <a:pt x="205" y="219"/>
                  <a:pt x="204" y="219"/>
                </a:cubicBezTo>
                <a:cubicBezTo>
                  <a:pt x="203" y="218"/>
                  <a:pt x="199" y="218"/>
                  <a:pt x="198" y="219"/>
                </a:cubicBezTo>
                <a:cubicBezTo>
                  <a:pt x="196" y="219"/>
                  <a:pt x="193" y="220"/>
                  <a:pt x="192" y="221"/>
                </a:cubicBezTo>
                <a:cubicBezTo>
                  <a:pt x="191" y="223"/>
                  <a:pt x="188" y="226"/>
                  <a:pt x="188" y="228"/>
                </a:cubicBezTo>
                <a:cubicBezTo>
                  <a:pt x="188" y="230"/>
                  <a:pt x="189" y="234"/>
                  <a:pt x="190" y="236"/>
                </a:cubicBezTo>
                <a:cubicBezTo>
                  <a:pt x="190" y="237"/>
                  <a:pt x="192" y="239"/>
                  <a:pt x="192" y="241"/>
                </a:cubicBezTo>
                <a:cubicBezTo>
                  <a:pt x="192" y="242"/>
                  <a:pt x="192" y="244"/>
                  <a:pt x="191" y="245"/>
                </a:cubicBezTo>
                <a:cubicBezTo>
                  <a:pt x="189" y="246"/>
                  <a:pt x="184" y="243"/>
                  <a:pt x="182" y="244"/>
                </a:cubicBezTo>
                <a:cubicBezTo>
                  <a:pt x="181" y="246"/>
                  <a:pt x="180" y="250"/>
                  <a:pt x="180" y="252"/>
                </a:cubicBezTo>
                <a:cubicBezTo>
                  <a:pt x="179" y="254"/>
                  <a:pt x="180" y="257"/>
                  <a:pt x="179" y="259"/>
                </a:cubicBezTo>
                <a:cubicBezTo>
                  <a:pt x="178" y="260"/>
                  <a:pt x="175" y="262"/>
                  <a:pt x="174" y="262"/>
                </a:cubicBezTo>
                <a:cubicBezTo>
                  <a:pt x="173" y="262"/>
                  <a:pt x="171" y="260"/>
                  <a:pt x="170" y="259"/>
                </a:cubicBezTo>
                <a:cubicBezTo>
                  <a:pt x="169" y="259"/>
                  <a:pt x="166" y="258"/>
                  <a:pt x="165" y="259"/>
                </a:cubicBezTo>
                <a:cubicBezTo>
                  <a:pt x="163" y="260"/>
                  <a:pt x="162" y="264"/>
                  <a:pt x="161" y="266"/>
                </a:cubicBezTo>
                <a:cubicBezTo>
                  <a:pt x="161" y="267"/>
                  <a:pt x="159" y="269"/>
                  <a:pt x="158" y="271"/>
                </a:cubicBezTo>
                <a:cubicBezTo>
                  <a:pt x="158" y="271"/>
                  <a:pt x="158" y="271"/>
                  <a:pt x="158" y="271"/>
                </a:cubicBezTo>
                <a:cubicBezTo>
                  <a:pt x="157" y="269"/>
                  <a:pt x="152" y="266"/>
                  <a:pt x="150" y="264"/>
                </a:cubicBezTo>
                <a:cubicBezTo>
                  <a:pt x="149" y="263"/>
                  <a:pt x="148" y="260"/>
                  <a:pt x="147" y="258"/>
                </a:cubicBezTo>
                <a:cubicBezTo>
                  <a:pt x="146" y="257"/>
                  <a:pt x="145" y="254"/>
                  <a:pt x="143" y="253"/>
                </a:cubicBezTo>
                <a:cubicBezTo>
                  <a:pt x="142" y="252"/>
                  <a:pt x="140" y="251"/>
                  <a:pt x="140" y="251"/>
                </a:cubicBezTo>
                <a:cubicBezTo>
                  <a:pt x="138" y="251"/>
                  <a:pt x="137" y="253"/>
                  <a:pt x="136" y="254"/>
                </a:cubicBezTo>
                <a:cubicBezTo>
                  <a:pt x="135" y="255"/>
                  <a:pt x="134" y="258"/>
                  <a:pt x="133" y="259"/>
                </a:cubicBezTo>
                <a:cubicBezTo>
                  <a:pt x="131" y="260"/>
                  <a:pt x="127" y="261"/>
                  <a:pt x="125" y="261"/>
                </a:cubicBezTo>
                <a:cubicBezTo>
                  <a:pt x="123" y="260"/>
                  <a:pt x="120" y="259"/>
                  <a:pt x="118" y="257"/>
                </a:cubicBezTo>
                <a:cubicBezTo>
                  <a:pt x="116" y="255"/>
                  <a:pt x="115" y="249"/>
                  <a:pt x="114" y="247"/>
                </a:cubicBezTo>
                <a:cubicBezTo>
                  <a:pt x="112" y="246"/>
                  <a:pt x="109" y="243"/>
                  <a:pt x="107" y="242"/>
                </a:cubicBezTo>
                <a:cubicBezTo>
                  <a:pt x="106" y="241"/>
                  <a:pt x="103" y="240"/>
                  <a:pt x="101" y="240"/>
                </a:cubicBezTo>
                <a:cubicBezTo>
                  <a:pt x="99" y="241"/>
                  <a:pt x="97" y="243"/>
                  <a:pt x="96" y="245"/>
                </a:cubicBezTo>
                <a:cubicBezTo>
                  <a:pt x="96" y="246"/>
                  <a:pt x="97" y="248"/>
                  <a:pt x="96" y="249"/>
                </a:cubicBezTo>
                <a:cubicBezTo>
                  <a:pt x="95" y="250"/>
                  <a:pt x="93" y="250"/>
                  <a:pt x="93" y="250"/>
                </a:cubicBezTo>
                <a:cubicBezTo>
                  <a:pt x="92" y="251"/>
                  <a:pt x="91" y="255"/>
                  <a:pt x="90" y="255"/>
                </a:cubicBezTo>
                <a:cubicBezTo>
                  <a:pt x="88" y="255"/>
                  <a:pt x="86" y="252"/>
                  <a:pt x="85" y="251"/>
                </a:cubicBezTo>
                <a:cubicBezTo>
                  <a:pt x="84" y="249"/>
                  <a:pt x="84" y="245"/>
                  <a:pt x="83" y="244"/>
                </a:cubicBezTo>
                <a:cubicBezTo>
                  <a:pt x="82" y="242"/>
                  <a:pt x="79" y="240"/>
                  <a:pt x="78" y="239"/>
                </a:cubicBezTo>
                <a:cubicBezTo>
                  <a:pt x="77" y="238"/>
                  <a:pt x="74" y="236"/>
                  <a:pt x="72" y="236"/>
                </a:cubicBezTo>
                <a:cubicBezTo>
                  <a:pt x="71" y="236"/>
                  <a:pt x="69" y="239"/>
                  <a:pt x="67" y="239"/>
                </a:cubicBezTo>
                <a:cubicBezTo>
                  <a:pt x="66" y="240"/>
                  <a:pt x="62" y="240"/>
                  <a:pt x="61" y="240"/>
                </a:cubicBezTo>
                <a:cubicBezTo>
                  <a:pt x="59" y="240"/>
                  <a:pt x="57" y="238"/>
                  <a:pt x="56" y="237"/>
                </a:cubicBezTo>
                <a:cubicBezTo>
                  <a:pt x="55" y="236"/>
                  <a:pt x="53" y="234"/>
                  <a:pt x="53" y="232"/>
                </a:cubicBezTo>
                <a:cubicBezTo>
                  <a:pt x="54" y="231"/>
                  <a:pt x="57" y="229"/>
                  <a:pt x="57" y="228"/>
                </a:cubicBezTo>
                <a:cubicBezTo>
                  <a:pt x="57" y="226"/>
                  <a:pt x="56" y="223"/>
                  <a:pt x="55" y="222"/>
                </a:cubicBezTo>
                <a:cubicBezTo>
                  <a:pt x="54" y="220"/>
                  <a:pt x="51" y="216"/>
                  <a:pt x="49" y="216"/>
                </a:cubicBezTo>
                <a:cubicBezTo>
                  <a:pt x="47" y="215"/>
                  <a:pt x="44" y="215"/>
                  <a:pt x="43" y="215"/>
                </a:cubicBezTo>
                <a:cubicBezTo>
                  <a:pt x="41" y="215"/>
                  <a:pt x="37" y="216"/>
                  <a:pt x="35" y="215"/>
                </a:cubicBezTo>
                <a:cubicBezTo>
                  <a:pt x="34" y="215"/>
                  <a:pt x="31" y="213"/>
                  <a:pt x="30" y="212"/>
                </a:cubicBezTo>
                <a:cubicBezTo>
                  <a:pt x="29" y="211"/>
                  <a:pt x="29" y="207"/>
                  <a:pt x="28" y="206"/>
                </a:cubicBezTo>
                <a:cubicBezTo>
                  <a:pt x="26" y="205"/>
                  <a:pt x="23" y="204"/>
                  <a:pt x="22" y="203"/>
                </a:cubicBezTo>
                <a:cubicBezTo>
                  <a:pt x="21" y="203"/>
                  <a:pt x="18" y="205"/>
                  <a:pt x="17" y="205"/>
                </a:cubicBezTo>
                <a:cubicBezTo>
                  <a:pt x="15" y="205"/>
                  <a:pt x="12" y="205"/>
                  <a:pt x="10" y="204"/>
                </a:cubicBezTo>
                <a:cubicBezTo>
                  <a:pt x="9" y="202"/>
                  <a:pt x="7" y="198"/>
                  <a:pt x="7" y="196"/>
                </a:cubicBezTo>
                <a:cubicBezTo>
                  <a:pt x="6" y="195"/>
                  <a:pt x="7" y="192"/>
                  <a:pt x="6" y="190"/>
                </a:cubicBezTo>
                <a:cubicBezTo>
                  <a:pt x="6" y="188"/>
                  <a:pt x="5" y="185"/>
                  <a:pt x="4" y="183"/>
                </a:cubicBezTo>
                <a:cubicBezTo>
                  <a:pt x="3" y="183"/>
                  <a:pt x="1" y="182"/>
                  <a:pt x="1" y="182"/>
                </a:cubicBezTo>
                <a:cubicBezTo>
                  <a:pt x="0" y="181"/>
                  <a:pt x="0" y="178"/>
                  <a:pt x="1" y="177"/>
                </a:cubicBezTo>
                <a:cubicBezTo>
                  <a:pt x="1" y="176"/>
                  <a:pt x="3" y="174"/>
                  <a:pt x="5" y="174"/>
                </a:cubicBezTo>
                <a:cubicBezTo>
                  <a:pt x="6" y="173"/>
                  <a:pt x="10" y="175"/>
                  <a:pt x="11" y="175"/>
                </a:cubicBezTo>
                <a:cubicBezTo>
                  <a:pt x="13" y="175"/>
                  <a:pt x="17" y="175"/>
                  <a:pt x="19" y="174"/>
                </a:cubicBezTo>
                <a:cubicBezTo>
                  <a:pt x="20" y="173"/>
                  <a:pt x="21" y="171"/>
                  <a:pt x="22" y="170"/>
                </a:cubicBezTo>
                <a:cubicBezTo>
                  <a:pt x="23" y="169"/>
                  <a:pt x="25" y="167"/>
                  <a:pt x="27" y="166"/>
                </a:cubicBezTo>
                <a:cubicBezTo>
                  <a:pt x="28" y="165"/>
                  <a:pt x="30" y="164"/>
                  <a:pt x="31" y="164"/>
                </a:cubicBezTo>
                <a:cubicBezTo>
                  <a:pt x="32" y="164"/>
                  <a:pt x="35" y="166"/>
                  <a:pt x="36" y="167"/>
                </a:cubicBezTo>
                <a:cubicBezTo>
                  <a:pt x="37" y="167"/>
                  <a:pt x="38" y="171"/>
                  <a:pt x="39" y="172"/>
                </a:cubicBezTo>
                <a:cubicBezTo>
                  <a:pt x="40" y="172"/>
                  <a:pt x="42" y="173"/>
                  <a:pt x="44" y="173"/>
                </a:cubicBezTo>
                <a:cubicBezTo>
                  <a:pt x="45" y="173"/>
                  <a:pt x="47" y="173"/>
                  <a:pt x="48" y="172"/>
                </a:cubicBezTo>
                <a:cubicBezTo>
                  <a:pt x="49" y="171"/>
                  <a:pt x="50" y="168"/>
                  <a:pt x="50" y="167"/>
                </a:cubicBezTo>
                <a:cubicBezTo>
                  <a:pt x="50" y="165"/>
                  <a:pt x="49" y="162"/>
                  <a:pt x="48" y="161"/>
                </a:cubicBezTo>
                <a:cubicBezTo>
                  <a:pt x="47" y="160"/>
                  <a:pt x="45" y="158"/>
                  <a:pt x="44" y="157"/>
                </a:cubicBezTo>
                <a:cubicBezTo>
                  <a:pt x="43" y="156"/>
                  <a:pt x="41" y="155"/>
                  <a:pt x="40" y="154"/>
                </a:cubicBezTo>
                <a:cubicBezTo>
                  <a:pt x="40" y="153"/>
                  <a:pt x="41" y="151"/>
                  <a:pt x="40" y="149"/>
                </a:cubicBezTo>
                <a:cubicBezTo>
                  <a:pt x="40" y="147"/>
                  <a:pt x="39" y="143"/>
                  <a:pt x="38" y="142"/>
                </a:cubicBezTo>
                <a:cubicBezTo>
                  <a:pt x="36" y="140"/>
                  <a:pt x="31" y="139"/>
                  <a:pt x="29" y="138"/>
                </a:cubicBezTo>
                <a:cubicBezTo>
                  <a:pt x="28" y="137"/>
                  <a:pt x="26" y="135"/>
                  <a:pt x="25" y="134"/>
                </a:cubicBezTo>
                <a:cubicBezTo>
                  <a:pt x="24" y="133"/>
                  <a:pt x="23" y="130"/>
                  <a:pt x="23" y="128"/>
                </a:cubicBezTo>
                <a:cubicBezTo>
                  <a:pt x="23" y="126"/>
                  <a:pt x="24" y="123"/>
                  <a:pt x="24" y="122"/>
                </a:cubicBezTo>
                <a:cubicBezTo>
                  <a:pt x="24" y="120"/>
                  <a:pt x="24" y="117"/>
                  <a:pt x="23" y="115"/>
                </a:cubicBezTo>
                <a:cubicBezTo>
                  <a:pt x="22" y="114"/>
                  <a:pt x="20" y="113"/>
                  <a:pt x="19" y="112"/>
                </a:cubicBezTo>
                <a:cubicBezTo>
                  <a:pt x="18" y="112"/>
                  <a:pt x="16" y="113"/>
                  <a:pt x="15" y="112"/>
                </a:cubicBezTo>
                <a:cubicBezTo>
                  <a:pt x="14" y="111"/>
                  <a:pt x="14" y="109"/>
                  <a:pt x="14" y="108"/>
                </a:cubicBezTo>
                <a:cubicBezTo>
                  <a:pt x="14" y="107"/>
                  <a:pt x="16" y="104"/>
                  <a:pt x="18" y="103"/>
                </a:cubicBezTo>
                <a:cubicBezTo>
                  <a:pt x="19" y="102"/>
                  <a:pt x="23" y="102"/>
                  <a:pt x="24" y="101"/>
                </a:cubicBezTo>
                <a:cubicBezTo>
                  <a:pt x="25" y="101"/>
                  <a:pt x="27" y="100"/>
                  <a:pt x="28" y="99"/>
                </a:cubicBezTo>
                <a:cubicBezTo>
                  <a:pt x="28" y="97"/>
                  <a:pt x="25" y="95"/>
                  <a:pt x="24" y="95"/>
                </a:cubicBezTo>
                <a:cubicBezTo>
                  <a:pt x="23" y="94"/>
                  <a:pt x="20" y="94"/>
                  <a:pt x="19" y="93"/>
                </a:cubicBezTo>
                <a:cubicBezTo>
                  <a:pt x="18" y="93"/>
                  <a:pt x="17" y="91"/>
                  <a:pt x="16" y="90"/>
                </a:cubicBezTo>
                <a:cubicBezTo>
                  <a:pt x="16" y="89"/>
                  <a:pt x="17" y="86"/>
                  <a:pt x="18" y="86"/>
                </a:cubicBezTo>
                <a:cubicBezTo>
                  <a:pt x="19" y="84"/>
                  <a:pt x="24" y="83"/>
                  <a:pt x="26" y="83"/>
                </a:cubicBezTo>
                <a:cubicBezTo>
                  <a:pt x="29" y="82"/>
                  <a:pt x="33" y="80"/>
                  <a:pt x="36" y="79"/>
                </a:cubicBezTo>
                <a:cubicBezTo>
                  <a:pt x="37" y="79"/>
                  <a:pt x="39" y="80"/>
                  <a:pt x="40" y="80"/>
                </a:cubicBezTo>
                <a:cubicBezTo>
                  <a:pt x="43" y="79"/>
                  <a:pt x="47" y="78"/>
                  <a:pt x="48" y="77"/>
                </a:cubicBezTo>
                <a:cubicBezTo>
                  <a:pt x="49" y="76"/>
                  <a:pt x="49" y="73"/>
                  <a:pt x="50" y="73"/>
                </a:cubicBezTo>
                <a:cubicBezTo>
                  <a:pt x="50" y="72"/>
                  <a:pt x="52" y="71"/>
                  <a:pt x="53" y="70"/>
                </a:cubicBezTo>
                <a:cubicBezTo>
                  <a:pt x="53" y="69"/>
                  <a:pt x="53" y="66"/>
                  <a:pt x="53" y="65"/>
                </a:cubicBezTo>
                <a:cubicBezTo>
                  <a:pt x="52" y="64"/>
                  <a:pt x="50" y="62"/>
                  <a:pt x="50" y="60"/>
                </a:cubicBezTo>
                <a:cubicBezTo>
                  <a:pt x="50" y="59"/>
                  <a:pt x="50" y="57"/>
                  <a:pt x="50" y="56"/>
                </a:cubicBezTo>
                <a:cubicBezTo>
                  <a:pt x="49" y="56"/>
                  <a:pt x="49" y="56"/>
                  <a:pt x="49" y="56"/>
                </a:cubicBezTo>
                <a:cubicBezTo>
                  <a:pt x="50" y="55"/>
                  <a:pt x="53" y="55"/>
                  <a:pt x="53" y="54"/>
                </a:cubicBezTo>
                <a:cubicBezTo>
                  <a:pt x="54" y="53"/>
                  <a:pt x="55" y="51"/>
                  <a:pt x="56" y="50"/>
                </a:cubicBezTo>
                <a:cubicBezTo>
                  <a:pt x="57" y="49"/>
                  <a:pt x="60" y="48"/>
                  <a:pt x="61" y="47"/>
                </a:cubicBezTo>
                <a:cubicBezTo>
                  <a:pt x="62" y="47"/>
                  <a:pt x="65" y="45"/>
                  <a:pt x="66" y="44"/>
                </a:cubicBezTo>
                <a:cubicBezTo>
                  <a:pt x="67" y="43"/>
                  <a:pt x="68" y="40"/>
                  <a:pt x="68" y="38"/>
                </a:cubicBezTo>
                <a:cubicBezTo>
                  <a:pt x="68" y="37"/>
                  <a:pt x="68" y="34"/>
                  <a:pt x="68" y="33"/>
                </a:cubicBezTo>
                <a:cubicBezTo>
                  <a:pt x="68" y="32"/>
                  <a:pt x="69" y="31"/>
                  <a:pt x="70" y="31"/>
                </a:cubicBezTo>
                <a:cubicBezTo>
                  <a:pt x="70" y="29"/>
                  <a:pt x="71" y="27"/>
                  <a:pt x="72" y="26"/>
                </a:cubicBezTo>
                <a:cubicBezTo>
                  <a:pt x="73" y="25"/>
                  <a:pt x="75" y="24"/>
                  <a:pt x="76" y="24"/>
                </a:cubicBezTo>
                <a:cubicBezTo>
                  <a:pt x="78" y="24"/>
                  <a:pt x="81" y="25"/>
                  <a:pt x="82" y="25"/>
                </a:cubicBezTo>
                <a:cubicBezTo>
                  <a:pt x="83" y="26"/>
                  <a:pt x="85" y="27"/>
                  <a:pt x="86" y="28"/>
                </a:cubicBezTo>
                <a:cubicBezTo>
                  <a:pt x="87" y="28"/>
                  <a:pt x="90" y="28"/>
                  <a:pt x="91" y="28"/>
                </a:cubicBezTo>
                <a:cubicBezTo>
                  <a:pt x="92" y="28"/>
                  <a:pt x="95" y="28"/>
                  <a:pt x="96" y="27"/>
                </a:cubicBezTo>
                <a:cubicBezTo>
                  <a:pt x="96" y="26"/>
                  <a:pt x="97" y="25"/>
                  <a:pt x="98" y="24"/>
                </a:cubicBezTo>
                <a:cubicBezTo>
                  <a:pt x="98" y="23"/>
                  <a:pt x="98" y="20"/>
                  <a:pt x="98" y="19"/>
                </a:cubicBezTo>
                <a:cubicBezTo>
                  <a:pt x="98" y="18"/>
                  <a:pt x="100" y="17"/>
                  <a:pt x="100" y="16"/>
                </a:cubicBezTo>
                <a:cubicBezTo>
                  <a:pt x="101" y="15"/>
                  <a:pt x="100" y="12"/>
                  <a:pt x="101" y="10"/>
                </a:cubicBezTo>
                <a:cubicBezTo>
                  <a:pt x="102" y="9"/>
                  <a:pt x="104" y="8"/>
                  <a:pt x="105" y="8"/>
                </a:cubicBezTo>
                <a:cubicBezTo>
                  <a:pt x="106" y="8"/>
                  <a:pt x="109" y="8"/>
                  <a:pt x="110" y="8"/>
                </a:cubicBezTo>
                <a:cubicBezTo>
                  <a:pt x="111" y="7"/>
                  <a:pt x="112" y="7"/>
                  <a:pt x="113" y="6"/>
                </a:cubicBezTo>
                <a:cubicBezTo>
                  <a:pt x="114" y="5"/>
                  <a:pt x="116" y="3"/>
                  <a:pt x="117" y="3"/>
                </a:cubicBezTo>
                <a:cubicBezTo>
                  <a:pt x="118" y="2"/>
                  <a:pt x="121" y="3"/>
                  <a:pt x="123" y="2"/>
                </a:cubicBezTo>
                <a:cubicBezTo>
                  <a:pt x="124" y="2"/>
                  <a:pt x="127" y="3"/>
                  <a:pt x="128" y="2"/>
                </a:cubicBezTo>
                <a:cubicBezTo>
                  <a:pt x="129" y="2"/>
                  <a:pt x="130" y="1"/>
                  <a:pt x="132" y="0"/>
                </a:cubicBezTo>
                <a:cubicBezTo>
                  <a:pt x="132" y="2"/>
                  <a:pt x="132" y="3"/>
                  <a:pt x="133" y="4"/>
                </a:cubicBezTo>
                <a:cubicBezTo>
                  <a:pt x="133" y="7"/>
                  <a:pt x="135" y="13"/>
                  <a:pt x="136" y="16"/>
                </a:cubicBezTo>
                <a:cubicBezTo>
                  <a:pt x="137" y="20"/>
                  <a:pt x="141" y="28"/>
                  <a:pt x="143" y="32"/>
                </a:cubicBezTo>
                <a:cubicBezTo>
                  <a:pt x="145" y="35"/>
                  <a:pt x="149" y="40"/>
                  <a:pt x="150" y="43"/>
                </a:cubicBezTo>
                <a:cubicBezTo>
                  <a:pt x="152" y="46"/>
                  <a:pt x="154" y="52"/>
                  <a:pt x="155" y="54"/>
                </a:cubicBezTo>
                <a:cubicBezTo>
                  <a:pt x="157" y="57"/>
                  <a:pt x="161" y="60"/>
                  <a:pt x="162" y="62"/>
                </a:cubicBezTo>
                <a:cubicBezTo>
                  <a:pt x="164" y="64"/>
                  <a:pt x="167" y="69"/>
                  <a:pt x="168" y="70"/>
                </a:cubicBezTo>
                <a:cubicBezTo>
                  <a:pt x="171" y="74"/>
                  <a:pt x="177" y="82"/>
                  <a:pt x="180" y="85"/>
                </a:cubicBezTo>
                <a:cubicBezTo>
                  <a:pt x="184" y="89"/>
                  <a:pt x="192" y="93"/>
                  <a:pt x="196" y="96"/>
                </a:cubicBezTo>
                <a:cubicBezTo>
                  <a:pt x="198" y="97"/>
                  <a:pt x="201" y="99"/>
                  <a:pt x="203" y="100"/>
                </a:cubicBezTo>
                <a:cubicBezTo>
                  <a:pt x="205" y="101"/>
                  <a:pt x="209" y="103"/>
                  <a:pt x="211" y="105"/>
                </a:cubicBezTo>
                <a:cubicBezTo>
                  <a:pt x="212" y="106"/>
                  <a:pt x="213" y="110"/>
                  <a:pt x="214" y="111"/>
                </a:cubicBezTo>
                <a:cubicBezTo>
                  <a:pt x="216" y="113"/>
                  <a:pt x="219" y="116"/>
                  <a:pt x="221" y="118"/>
                </a:cubicBezTo>
                <a:cubicBezTo>
                  <a:pt x="223" y="119"/>
                  <a:pt x="226" y="121"/>
                  <a:pt x="228" y="122"/>
                </a:cubicBezTo>
                <a:cubicBezTo>
                  <a:pt x="230" y="124"/>
                  <a:pt x="232" y="129"/>
                  <a:pt x="234" y="131"/>
                </a:cubicBezTo>
                <a:cubicBezTo>
                  <a:pt x="236" y="132"/>
                  <a:pt x="240" y="132"/>
                  <a:pt x="241" y="133"/>
                </a:cubicBezTo>
                <a:cubicBezTo>
                  <a:pt x="244" y="134"/>
                  <a:pt x="248" y="137"/>
                  <a:pt x="251" y="138"/>
                </a:cubicBezTo>
                <a:cubicBezTo>
                  <a:pt x="252" y="139"/>
                  <a:pt x="255" y="139"/>
                  <a:pt x="257" y="140"/>
                </a:cubicBezTo>
                <a:cubicBezTo>
                  <a:pt x="258" y="140"/>
                  <a:pt x="262" y="142"/>
                  <a:pt x="264" y="142"/>
                </a:cubicBezTo>
                <a:cubicBezTo>
                  <a:pt x="264" y="143"/>
                  <a:pt x="266" y="142"/>
                  <a:pt x="267" y="142"/>
                </a:cubicBezTo>
                <a:cubicBezTo>
                  <a:pt x="268" y="143"/>
                  <a:pt x="269" y="145"/>
                  <a:pt x="269" y="147"/>
                </a:cubicBezTo>
                <a:cubicBezTo>
                  <a:pt x="269" y="148"/>
                  <a:pt x="268" y="151"/>
                  <a:pt x="268" y="153"/>
                </a:cubicBezTo>
                <a:cubicBezTo>
                  <a:pt x="267" y="155"/>
                  <a:pt x="267" y="160"/>
                  <a:pt x="268" y="162"/>
                </a:cubicBezTo>
                <a:cubicBezTo>
                  <a:pt x="269" y="164"/>
                  <a:pt x="272" y="166"/>
                  <a:pt x="273" y="167"/>
                </a:cubicBezTo>
                <a:cubicBezTo>
                  <a:pt x="275" y="168"/>
                  <a:pt x="279" y="169"/>
                  <a:pt x="281" y="170"/>
                </a:cubicBezTo>
                <a:cubicBezTo>
                  <a:pt x="281" y="170"/>
                  <a:pt x="282" y="171"/>
                  <a:pt x="282" y="172"/>
                </a:cubicBezTo>
                <a:close/>
              </a:path>
            </a:pathLst>
          </a:custGeom>
          <a:solidFill>
            <a:srgbClr val="908F8F"/>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noEditPoints="1"/>
          </p:cNvSpPr>
          <p:nvPr/>
        </p:nvSpPr>
        <p:spPr bwMode="auto">
          <a:xfrm>
            <a:off x="8402932" y="2926197"/>
            <a:ext cx="1029188" cy="885740"/>
          </a:xfrm>
          <a:custGeom>
            <a:avLst/>
            <a:gdLst/>
            <a:ahLst/>
            <a:cxnLst>
              <a:cxn ang="0">
                <a:pos x="40" y="47"/>
              </a:cxn>
              <a:cxn ang="0">
                <a:pos x="45" y="21"/>
              </a:cxn>
              <a:cxn ang="0">
                <a:pos x="61" y="0"/>
              </a:cxn>
              <a:cxn ang="0">
                <a:pos x="68" y="20"/>
              </a:cxn>
              <a:cxn ang="0">
                <a:pos x="70" y="29"/>
              </a:cxn>
              <a:cxn ang="0">
                <a:pos x="85" y="49"/>
              </a:cxn>
              <a:cxn ang="0">
                <a:pos x="113" y="50"/>
              </a:cxn>
              <a:cxn ang="0">
                <a:pos x="124" y="71"/>
              </a:cxn>
              <a:cxn ang="0">
                <a:pos x="148" y="81"/>
              </a:cxn>
              <a:cxn ang="0">
                <a:pos x="152" y="100"/>
              </a:cxn>
              <a:cxn ang="0">
                <a:pos x="161" y="109"/>
              </a:cxn>
              <a:cxn ang="0">
                <a:pos x="178" y="95"/>
              </a:cxn>
              <a:cxn ang="0">
                <a:pos x="195" y="85"/>
              </a:cxn>
              <a:cxn ang="0">
                <a:pos x="204" y="72"/>
              </a:cxn>
              <a:cxn ang="0">
                <a:pos x="223" y="50"/>
              </a:cxn>
              <a:cxn ang="0">
                <a:pos x="240" y="44"/>
              </a:cxn>
              <a:cxn ang="0">
                <a:pos x="266" y="27"/>
              </a:cxn>
              <a:cxn ang="0">
                <a:pos x="283" y="26"/>
              </a:cxn>
              <a:cxn ang="0">
                <a:pos x="294" y="36"/>
              </a:cxn>
              <a:cxn ang="0">
                <a:pos x="284" y="56"/>
              </a:cxn>
              <a:cxn ang="0">
                <a:pos x="263" y="69"/>
              </a:cxn>
              <a:cxn ang="0">
                <a:pos x="258" y="84"/>
              </a:cxn>
              <a:cxn ang="0">
                <a:pos x="267" y="104"/>
              </a:cxn>
              <a:cxn ang="0">
                <a:pos x="284" y="130"/>
              </a:cxn>
              <a:cxn ang="0">
                <a:pos x="288" y="149"/>
              </a:cxn>
              <a:cxn ang="0">
                <a:pos x="266" y="146"/>
              </a:cxn>
              <a:cxn ang="0">
                <a:pos x="245" y="158"/>
              </a:cxn>
              <a:cxn ang="0">
                <a:pos x="261" y="181"/>
              </a:cxn>
              <a:cxn ang="0">
                <a:pos x="287" y="191"/>
              </a:cxn>
              <a:cxn ang="0">
                <a:pos x="300" y="213"/>
              </a:cxn>
              <a:cxn ang="0">
                <a:pos x="327" y="220"/>
              </a:cxn>
              <a:cxn ang="0">
                <a:pos x="340" y="221"/>
              </a:cxn>
              <a:cxn ang="0">
                <a:pos x="369" y="237"/>
              </a:cxn>
              <a:cxn ang="0">
                <a:pos x="391" y="234"/>
              </a:cxn>
              <a:cxn ang="0">
                <a:pos x="403" y="270"/>
              </a:cxn>
              <a:cxn ang="0">
                <a:pos x="390" y="298"/>
              </a:cxn>
              <a:cxn ang="0">
                <a:pos x="373" y="337"/>
              </a:cxn>
              <a:cxn ang="0">
                <a:pos x="350" y="336"/>
              </a:cxn>
              <a:cxn ang="0">
                <a:pos x="341" y="346"/>
              </a:cxn>
              <a:cxn ang="0">
                <a:pos x="320" y="340"/>
              </a:cxn>
              <a:cxn ang="0">
                <a:pos x="277" y="333"/>
              </a:cxn>
              <a:cxn ang="0">
                <a:pos x="255" y="347"/>
              </a:cxn>
              <a:cxn ang="0">
                <a:pos x="224" y="314"/>
              </a:cxn>
              <a:cxn ang="0">
                <a:pos x="196" y="303"/>
              </a:cxn>
              <a:cxn ang="0">
                <a:pos x="163" y="277"/>
              </a:cxn>
              <a:cxn ang="0">
                <a:pos x="110" y="235"/>
              </a:cxn>
              <a:cxn ang="0">
                <a:pos x="97" y="196"/>
              </a:cxn>
              <a:cxn ang="0">
                <a:pos x="52" y="171"/>
              </a:cxn>
              <a:cxn ang="0">
                <a:pos x="32" y="144"/>
              </a:cxn>
              <a:cxn ang="0">
                <a:pos x="21" y="120"/>
              </a:cxn>
              <a:cxn ang="0">
                <a:pos x="11" y="97"/>
              </a:cxn>
              <a:cxn ang="0">
                <a:pos x="14" y="81"/>
              </a:cxn>
              <a:cxn ang="0">
                <a:pos x="35" y="68"/>
              </a:cxn>
            </a:cxnLst>
            <a:rect l="0" t="0" r="r" b="b"/>
            <a:pathLst>
              <a:path w="405" h="349">
                <a:moveTo>
                  <a:pt x="35" y="68"/>
                </a:moveTo>
                <a:cubicBezTo>
                  <a:pt x="34" y="68"/>
                  <a:pt x="36" y="64"/>
                  <a:pt x="37" y="62"/>
                </a:cubicBezTo>
                <a:cubicBezTo>
                  <a:pt x="38" y="61"/>
                  <a:pt x="40" y="60"/>
                  <a:pt x="40" y="59"/>
                </a:cubicBezTo>
                <a:cubicBezTo>
                  <a:pt x="41" y="57"/>
                  <a:pt x="39" y="54"/>
                  <a:pt x="39" y="52"/>
                </a:cubicBezTo>
                <a:cubicBezTo>
                  <a:pt x="39" y="51"/>
                  <a:pt x="40" y="48"/>
                  <a:pt x="40" y="47"/>
                </a:cubicBezTo>
                <a:cubicBezTo>
                  <a:pt x="41" y="46"/>
                  <a:pt x="44" y="45"/>
                  <a:pt x="45" y="44"/>
                </a:cubicBezTo>
                <a:cubicBezTo>
                  <a:pt x="46" y="43"/>
                  <a:pt x="48" y="40"/>
                  <a:pt x="49" y="39"/>
                </a:cubicBezTo>
                <a:cubicBezTo>
                  <a:pt x="50" y="38"/>
                  <a:pt x="52" y="35"/>
                  <a:pt x="52" y="34"/>
                </a:cubicBezTo>
                <a:cubicBezTo>
                  <a:pt x="52" y="32"/>
                  <a:pt x="51" y="28"/>
                  <a:pt x="50" y="26"/>
                </a:cubicBezTo>
                <a:cubicBezTo>
                  <a:pt x="49" y="25"/>
                  <a:pt x="46" y="23"/>
                  <a:pt x="45" y="21"/>
                </a:cubicBezTo>
                <a:cubicBezTo>
                  <a:pt x="44" y="19"/>
                  <a:pt x="42" y="16"/>
                  <a:pt x="42" y="14"/>
                </a:cubicBezTo>
                <a:cubicBezTo>
                  <a:pt x="42" y="12"/>
                  <a:pt x="44" y="9"/>
                  <a:pt x="45" y="7"/>
                </a:cubicBezTo>
                <a:cubicBezTo>
                  <a:pt x="46" y="6"/>
                  <a:pt x="48" y="3"/>
                  <a:pt x="50" y="3"/>
                </a:cubicBezTo>
                <a:cubicBezTo>
                  <a:pt x="52" y="2"/>
                  <a:pt x="57" y="2"/>
                  <a:pt x="59" y="1"/>
                </a:cubicBezTo>
                <a:cubicBezTo>
                  <a:pt x="59" y="0"/>
                  <a:pt x="60" y="0"/>
                  <a:pt x="61" y="0"/>
                </a:cubicBezTo>
                <a:cubicBezTo>
                  <a:pt x="61" y="1"/>
                  <a:pt x="62" y="3"/>
                  <a:pt x="63" y="4"/>
                </a:cubicBezTo>
                <a:cubicBezTo>
                  <a:pt x="63" y="5"/>
                  <a:pt x="64" y="8"/>
                  <a:pt x="64" y="9"/>
                </a:cubicBezTo>
                <a:cubicBezTo>
                  <a:pt x="63" y="10"/>
                  <a:pt x="62" y="12"/>
                  <a:pt x="61" y="13"/>
                </a:cubicBezTo>
                <a:cubicBezTo>
                  <a:pt x="61" y="14"/>
                  <a:pt x="61" y="17"/>
                  <a:pt x="62" y="18"/>
                </a:cubicBezTo>
                <a:cubicBezTo>
                  <a:pt x="63" y="19"/>
                  <a:pt x="66" y="20"/>
                  <a:pt x="68" y="20"/>
                </a:cubicBezTo>
                <a:cubicBezTo>
                  <a:pt x="68" y="20"/>
                  <a:pt x="70" y="18"/>
                  <a:pt x="71" y="18"/>
                </a:cubicBezTo>
                <a:cubicBezTo>
                  <a:pt x="72" y="18"/>
                  <a:pt x="73" y="19"/>
                  <a:pt x="74" y="20"/>
                </a:cubicBezTo>
                <a:cubicBezTo>
                  <a:pt x="74" y="21"/>
                  <a:pt x="74" y="23"/>
                  <a:pt x="74" y="24"/>
                </a:cubicBezTo>
                <a:cubicBezTo>
                  <a:pt x="74" y="25"/>
                  <a:pt x="73" y="27"/>
                  <a:pt x="73" y="28"/>
                </a:cubicBezTo>
                <a:cubicBezTo>
                  <a:pt x="72" y="29"/>
                  <a:pt x="71" y="29"/>
                  <a:pt x="70" y="29"/>
                </a:cubicBezTo>
                <a:cubicBezTo>
                  <a:pt x="70" y="30"/>
                  <a:pt x="69" y="34"/>
                  <a:pt x="70" y="35"/>
                </a:cubicBezTo>
                <a:cubicBezTo>
                  <a:pt x="70" y="36"/>
                  <a:pt x="74" y="36"/>
                  <a:pt x="75" y="37"/>
                </a:cubicBezTo>
                <a:cubicBezTo>
                  <a:pt x="76" y="38"/>
                  <a:pt x="77" y="40"/>
                  <a:pt x="78" y="41"/>
                </a:cubicBezTo>
                <a:cubicBezTo>
                  <a:pt x="79" y="42"/>
                  <a:pt x="82" y="44"/>
                  <a:pt x="83" y="45"/>
                </a:cubicBezTo>
                <a:cubicBezTo>
                  <a:pt x="84" y="46"/>
                  <a:pt x="85" y="49"/>
                  <a:pt x="85" y="49"/>
                </a:cubicBezTo>
                <a:cubicBezTo>
                  <a:pt x="87" y="50"/>
                  <a:pt x="90" y="51"/>
                  <a:pt x="91" y="51"/>
                </a:cubicBezTo>
                <a:cubicBezTo>
                  <a:pt x="92" y="51"/>
                  <a:pt x="94" y="48"/>
                  <a:pt x="95" y="47"/>
                </a:cubicBezTo>
                <a:cubicBezTo>
                  <a:pt x="96" y="46"/>
                  <a:pt x="99" y="45"/>
                  <a:pt x="100" y="44"/>
                </a:cubicBezTo>
                <a:cubicBezTo>
                  <a:pt x="101" y="44"/>
                  <a:pt x="104" y="45"/>
                  <a:pt x="106" y="45"/>
                </a:cubicBezTo>
                <a:cubicBezTo>
                  <a:pt x="108" y="46"/>
                  <a:pt x="111" y="49"/>
                  <a:pt x="113" y="50"/>
                </a:cubicBezTo>
                <a:cubicBezTo>
                  <a:pt x="114" y="51"/>
                  <a:pt x="116" y="51"/>
                  <a:pt x="116" y="52"/>
                </a:cubicBezTo>
                <a:cubicBezTo>
                  <a:pt x="117" y="53"/>
                  <a:pt x="119" y="55"/>
                  <a:pt x="119" y="56"/>
                </a:cubicBezTo>
                <a:cubicBezTo>
                  <a:pt x="119" y="58"/>
                  <a:pt x="118" y="60"/>
                  <a:pt x="119" y="62"/>
                </a:cubicBezTo>
                <a:cubicBezTo>
                  <a:pt x="119" y="63"/>
                  <a:pt x="120" y="65"/>
                  <a:pt x="121" y="66"/>
                </a:cubicBezTo>
                <a:cubicBezTo>
                  <a:pt x="121" y="68"/>
                  <a:pt x="123" y="70"/>
                  <a:pt x="124" y="71"/>
                </a:cubicBezTo>
                <a:cubicBezTo>
                  <a:pt x="125" y="72"/>
                  <a:pt x="124" y="75"/>
                  <a:pt x="125" y="76"/>
                </a:cubicBezTo>
                <a:cubicBezTo>
                  <a:pt x="126" y="77"/>
                  <a:pt x="129" y="79"/>
                  <a:pt x="130" y="80"/>
                </a:cubicBezTo>
                <a:cubicBezTo>
                  <a:pt x="132" y="80"/>
                  <a:pt x="135" y="82"/>
                  <a:pt x="136" y="82"/>
                </a:cubicBezTo>
                <a:cubicBezTo>
                  <a:pt x="138" y="82"/>
                  <a:pt x="141" y="80"/>
                  <a:pt x="142" y="80"/>
                </a:cubicBezTo>
                <a:cubicBezTo>
                  <a:pt x="144" y="80"/>
                  <a:pt x="147" y="80"/>
                  <a:pt x="148" y="81"/>
                </a:cubicBezTo>
                <a:cubicBezTo>
                  <a:pt x="149" y="82"/>
                  <a:pt x="149" y="84"/>
                  <a:pt x="150" y="85"/>
                </a:cubicBezTo>
                <a:cubicBezTo>
                  <a:pt x="150" y="86"/>
                  <a:pt x="150" y="89"/>
                  <a:pt x="149" y="90"/>
                </a:cubicBezTo>
                <a:cubicBezTo>
                  <a:pt x="149" y="91"/>
                  <a:pt x="147" y="92"/>
                  <a:pt x="147" y="93"/>
                </a:cubicBezTo>
                <a:cubicBezTo>
                  <a:pt x="147" y="94"/>
                  <a:pt x="147" y="96"/>
                  <a:pt x="148" y="97"/>
                </a:cubicBezTo>
                <a:cubicBezTo>
                  <a:pt x="148" y="98"/>
                  <a:pt x="151" y="100"/>
                  <a:pt x="152" y="100"/>
                </a:cubicBezTo>
                <a:cubicBezTo>
                  <a:pt x="153" y="100"/>
                  <a:pt x="154" y="97"/>
                  <a:pt x="155" y="97"/>
                </a:cubicBezTo>
                <a:cubicBezTo>
                  <a:pt x="156" y="96"/>
                  <a:pt x="159" y="96"/>
                  <a:pt x="160" y="96"/>
                </a:cubicBezTo>
                <a:cubicBezTo>
                  <a:pt x="161" y="97"/>
                  <a:pt x="162" y="100"/>
                  <a:pt x="161" y="101"/>
                </a:cubicBezTo>
                <a:cubicBezTo>
                  <a:pt x="161" y="102"/>
                  <a:pt x="160" y="104"/>
                  <a:pt x="160" y="105"/>
                </a:cubicBezTo>
                <a:cubicBezTo>
                  <a:pt x="159" y="106"/>
                  <a:pt x="160" y="109"/>
                  <a:pt x="161" y="109"/>
                </a:cubicBezTo>
                <a:cubicBezTo>
                  <a:pt x="162" y="110"/>
                  <a:pt x="165" y="110"/>
                  <a:pt x="166" y="110"/>
                </a:cubicBezTo>
                <a:cubicBezTo>
                  <a:pt x="167" y="109"/>
                  <a:pt x="168" y="107"/>
                  <a:pt x="169" y="106"/>
                </a:cubicBezTo>
                <a:cubicBezTo>
                  <a:pt x="171" y="105"/>
                  <a:pt x="175" y="104"/>
                  <a:pt x="176" y="103"/>
                </a:cubicBezTo>
                <a:cubicBezTo>
                  <a:pt x="177" y="102"/>
                  <a:pt x="179" y="100"/>
                  <a:pt x="179" y="99"/>
                </a:cubicBezTo>
                <a:cubicBezTo>
                  <a:pt x="179" y="98"/>
                  <a:pt x="178" y="96"/>
                  <a:pt x="178" y="95"/>
                </a:cubicBezTo>
                <a:cubicBezTo>
                  <a:pt x="178" y="94"/>
                  <a:pt x="179" y="90"/>
                  <a:pt x="180" y="89"/>
                </a:cubicBezTo>
                <a:cubicBezTo>
                  <a:pt x="180" y="88"/>
                  <a:pt x="183" y="88"/>
                  <a:pt x="184" y="88"/>
                </a:cubicBezTo>
                <a:cubicBezTo>
                  <a:pt x="185" y="88"/>
                  <a:pt x="187" y="90"/>
                  <a:pt x="188" y="90"/>
                </a:cubicBezTo>
                <a:cubicBezTo>
                  <a:pt x="189" y="90"/>
                  <a:pt x="192" y="90"/>
                  <a:pt x="193" y="89"/>
                </a:cubicBezTo>
                <a:cubicBezTo>
                  <a:pt x="194" y="88"/>
                  <a:pt x="195" y="86"/>
                  <a:pt x="195" y="85"/>
                </a:cubicBezTo>
                <a:cubicBezTo>
                  <a:pt x="195" y="83"/>
                  <a:pt x="194" y="81"/>
                  <a:pt x="193" y="80"/>
                </a:cubicBezTo>
                <a:cubicBezTo>
                  <a:pt x="193" y="79"/>
                  <a:pt x="192" y="76"/>
                  <a:pt x="192" y="75"/>
                </a:cubicBezTo>
                <a:cubicBezTo>
                  <a:pt x="192" y="74"/>
                  <a:pt x="193" y="72"/>
                  <a:pt x="194" y="72"/>
                </a:cubicBezTo>
                <a:cubicBezTo>
                  <a:pt x="195" y="71"/>
                  <a:pt x="198" y="70"/>
                  <a:pt x="199" y="70"/>
                </a:cubicBezTo>
                <a:cubicBezTo>
                  <a:pt x="200" y="70"/>
                  <a:pt x="203" y="72"/>
                  <a:pt x="204" y="72"/>
                </a:cubicBezTo>
                <a:cubicBezTo>
                  <a:pt x="205" y="71"/>
                  <a:pt x="208" y="70"/>
                  <a:pt x="209" y="69"/>
                </a:cubicBezTo>
                <a:cubicBezTo>
                  <a:pt x="210" y="68"/>
                  <a:pt x="210" y="65"/>
                  <a:pt x="211" y="64"/>
                </a:cubicBezTo>
                <a:cubicBezTo>
                  <a:pt x="212" y="63"/>
                  <a:pt x="216" y="61"/>
                  <a:pt x="217" y="60"/>
                </a:cubicBezTo>
                <a:cubicBezTo>
                  <a:pt x="219" y="58"/>
                  <a:pt x="219" y="54"/>
                  <a:pt x="220" y="52"/>
                </a:cubicBezTo>
                <a:cubicBezTo>
                  <a:pt x="220" y="52"/>
                  <a:pt x="222" y="50"/>
                  <a:pt x="223" y="50"/>
                </a:cubicBezTo>
                <a:cubicBezTo>
                  <a:pt x="224" y="50"/>
                  <a:pt x="226" y="51"/>
                  <a:pt x="227" y="52"/>
                </a:cubicBezTo>
                <a:cubicBezTo>
                  <a:pt x="228" y="53"/>
                  <a:pt x="229" y="56"/>
                  <a:pt x="231" y="56"/>
                </a:cubicBezTo>
                <a:cubicBezTo>
                  <a:pt x="232" y="56"/>
                  <a:pt x="234" y="54"/>
                  <a:pt x="235" y="53"/>
                </a:cubicBezTo>
                <a:cubicBezTo>
                  <a:pt x="235" y="52"/>
                  <a:pt x="236" y="50"/>
                  <a:pt x="236" y="49"/>
                </a:cubicBezTo>
                <a:cubicBezTo>
                  <a:pt x="237" y="47"/>
                  <a:pt x="239" y="45"/>
                  <a:pt x="240" y="44"/>
                </a:cubicBezTo>
                <a:cubicBezTo>
                  <a:pt x="242" y="42"/>
                  <a:pt x="247" y="41"/>
                  <a:pt x="250" y="41"/>
                </a:cubicBezTo>
                <a:cubicBezTo>
                  <a:pt x="252" y="41"/>
                  <a:pt x="256" y="43"/>
                  <a:pt x="258" y="42"/>
                </a:cubicBezTo>
                <a:cubicBezTo>
                  <a:pt x="259" y="42"/>
                  <a:pt x="260" y="39"/>
                  <a:pt x="261" y="38"/>
                </a:cubicBezTo>
                <a:cubicBezTo>
                  <a:pt x="261" y="36"/>
                  <a:pt x="262" y="33"/>
                  <a:pt x="263" y="31"/>
                </a:cubicBezTo>
                <a:cubicBezTo>
                  <a:pt x="263" y="30"/>
                  <a:pt x="266" y="28"/>
                  <a:pt x="266" y="27"/>
                </a:cubicBezTo>
                <a:cubicBezTo>
                  <a:pt x="266" y="26"/>
                  <a:pt x="267" y="24"/>
                  <a:pt x="267" y="22"/>
                </a:cubicBezTo>
                <a:cubicBezTo>
                  <a:pt x="268" y="22"/>
                  <a:pt x="269" y="22"/>
                  <a:pt x="269" y="22"/>
                </a:cubicBezTo>
                <a:cubicBezTo>
                  <a:pt x="271" y="22"/>
                  <a:pt x="273" y="20"/>
                  <a:pt x="275" y="20"/>
                </a:cubicBezTo>
                <a:cubicBezTo>
                  <a:pt x="276" y="21"/>
                  <a:pt x="277" y="22"/>
                  <a:pt x="278" y="22"/>
                </a:cubicBezTo>
                <a:cubicBezTo>
                  <a:pt x="279" y="23"/>
                  <a:pt x="282" y="25"/>
                  <a:pt x="283" y="26"/>
                </a:cubicBezTo>
                <a:cubicBezTo>
                  <a:pt x="284" y="27"/>
                  <a:pt x="284" y="30"/>
                  <a:pt x="285" y="31"/>
                </a:cubicBezTo>
                <a:cubicBezTo>
                  <a:pt x="286" y="32"/>
                  <a:pt x="289" y="33"/>
                  <a:pt x="290" y="33"/>
                </a:cubicBezTo>
                <a:cubicBezTo>
                  <a:pt x="291" y="33"/>
                  <a:pt x="292" y="32"/>
                  <a:pt x="293" y="32"/>
                </a:cubicBezTo>
                <a:cubicBezTo>
                  <a:pt x="293" y="32"/>
                  <a:pt x="293" y="32"/>
                  <a:pt x="294" y="32"/>
                </a:cubicBezTo>
                <a:cubicBezTo>
                  <a:pt x="294" y="33"/>
                  <a:pt x="294" y="35"/>
                  <a:pt x="294" y="36"/>
                </a:cubicBezTo>
                <a:cubicBezTo>
                  <a:pt x="294" y="38"/>
                  <a:pt x="296" y="40"/>
                  <a:pt x="297" y="41"/>
                </a:cubicBezTo>
                <a:cubicBezTo>
                  <a:pt x="297" y="42"/>
                  <a:pt x="297" y="45"/>
                  <a:pt x="297" y="46"/>
                </a:cubicBezTo>
                <a:cubicBezTo>
                  <a:pt x="296" y="47"/>
                  <a:pt x="294" y="48"/>
                  <a:pt x="294" y="49"/>
                </a:cubicBezTo>
                <a:cubicBezTo>
                  <a:pt x="293" y="49"/>
                  <a:pt x="293" y="52"/>
                  <a:pt x="292" y="53"/>
                </a:cubicBezTo>
                <a:cubicBezTo>
                  <a:pt x="291" y="54"/>
                  <a:pt x="287" y="55"/>
                  <a:pt x="284" y="56"/>
                </a:cubicBezTo>
                <a:cubicBezTo>
                  <a:pt x="283" y="56"/>
                  <a:pt x="281" y="55"/>
                  <a:pt x="280" y="55"/>
                </a:cubicBezTo>
                <a:cubicBezTo>
                  <a:pt x="277" y="56"/>
                  <a:pt x="273" y="58"/>
                  <a:pt x="270" y="59"/>
                </a:cubicBezTo>
                <a:cubicBezTo>
                  <a:pt x="268" y="59"/>
                  <a:pt x="263" y="60"/>
                  <a:pt x="262" y="62"/>
                </a:cubicBezTo>
                <a:cubicBezTo>
                  <a:pt x="261" y="62"/>
                  <a:pt x="260" y="65"/>
                  <a:pt x="260" y="66"/>
                </a:cubicBezTo>
                <a:cubicBezTo>
                  <a:pt x="261" y="67"/>
                  <a:pt x="262" y="69"/>
                  <a:pt x="263" y="69"/>
                </a:cubicBezTo>
                <a:cubicBezTo>
                  <a:pt x="264" y="70"/>
                  <a:pt x="267" y="70"/>
                  <a:pt x="268" y="71"/>
                </a:cubicBezTo>
                <a:cubicBezTo>
                  <a:pt x="269" y="71"/>
                  <a:pt x="272" y="73"/>
                  <a:pt x="272" y="75"/>
                </a:cubicBezTo>
                <a:cubicBezTo>
                  <a:pt x="271" y="76"/>
                  <a:pt x="269" y="77"/>
                  <a:pt x="268" y="77"/>
                </a:cubicBezTo>
                <a:cubicBezTo>
                  <a:pt x="267" y="78"/>
                  <a:pt x="263" y="78"/>
                  <a:pt x="262" y="79"/>
                </a:cubicBezTo>
                <a:cubicBezTo>
                  <a:pt x="260" y="80"/>
                  <a:pt x="258" y="83"/>
                  <a:pt x="258" y="84"/>
                </a:cubicBezTo>
                <a:cubicBezTo>
                  <a:pt x="258" y="85"/>
                  <a:pt x="258" y="87"/>
                  <a:pt x="259" y="88"/>
                </a:cubicBezTo>
                <a:cubicBezTo>
                  <a:pt x="260" y="89"/>
                  <a:pt x="262" y="88"/>
                  <a:pt x="263" y="88"/>
                </a:cubicBezTo>
                <a:cubicBezTo>
                  <a:pt x="264" y="89"/>
                  <a:pt x="266" y="90"/>
                  <a:pt x="267" y="91"/>
                </a:cubicBezTo>
                <a:cubicBezTo>
                  <a:pt x="268" y="93"/>
                  <a:pt x="268" y="96"/>
                  <a:pt x="268" y="98"/>
                </a:cubicBezTo>
                <a:cubicBezTo>
                  <a:pt x="268" y="99"/>
                  <a:pt x="267" y="102"/>
                  <a:pt x="267" y="104"/>
                </a:cubicBezTo>
                <a:cubicBezTo>
                  <a:pt x="267" y="106"/>
                  <a:pt x="268" y="109"/>
                  <a:pt x="269" y="110"/>
                </a:cubicBezTo>
                <a:cubicBezTo>
                  <a:pt x="270" y="111"/>
                  <a:pt x="272" y="113"/>
                  <a:pt x="273" y="114"/>
                </a:cubicBezTo>
                <a:cubicBezTo>
                  <a:pt x="275" y="115"/>
                  <a:pt x="280" y="116"/>
                  <a:pt x="282" y="118"/>
                </a:cubicBezTo>
                <a:cubicBezTo>
                  <a:pt x="283" y="119"/>
                  <a:pt x="284" y="123"/>
                  <a:pt x="284" y="125"/>
                </a:cubicBezTo>
                <a:cubicBezTo>
                  <a:pt x="285" y="127"/>
                  <a:pt x="284" y="129"/>
                  <a:pt x="284" y="130"/>
                </a:cubicBezTo>
                <a:cubicBezTo>
                  <a:pt x="285" y="131"/>
                  <a:pt x="287" y="132"/>
                  <a:pt x="288" y="133"/>
                </a:cubicBezTo>
                <a:cubicBezTo>
                  <a:pt x="289" y="134"/>
                  <a:pt x="291" y="136"/>
                  <a:pt x="292" y="137"/>
                </a:cubicBezTo>
                <a:cubicBezTo>
                  <a:pt x="293" y="138"/>
                  <a:pt x="294" y="141"/>
                  <a:pt x="294" y="143"/>
                </a:cubicBezTo>
                <a:cubicBezTo>
                  <a:pt x="294" y="144"/>
                  <a:pt x="293" y="147"/>
                  <a:pt x="292" y="148"/>
                </a:cubicBezTo>
                <a:cubicBezTo>
                  <a:pt x="291" y="149"/>
                  <a:pt x="289" y="149"/>
                  <a:pt x="288" y="149"/>
                </a:cubicBezTo>
                <a:cubicBezTo>
                  <a:pt x="286" y="149"/>
                  <a:pt x="284" y="148"/>
                  <a:pt x="283" y="148"/>
                </a:cubicBezTo>
                <a:cubicBezTo>
                  <a:pt x="282" y="147"/>
                  <a:pt x="281" y="143"/>
                  <a:pt x="280" y="143"/>
                </a:cubicBezTo>
                <a:cubicBezTo>
                  <a:pt x="279" y="142"/>
                  <a:pt x="276" y="140"/>
                  <a:pt x="275" y="140"/>
                </a:cubicBezTo>
                <a:cubicBezTo>
                  <a:pt x="274" y="140"/>
                  <a:pt x="272" y="141"/>
                  <a:pt x="271" y="142"/>
                </a:cubicBezTo>
                <a:cubicBezTo>
                  <a:pt x="269" y="143"/>
                  <a:pt x="267" y="145"/>
                  <a:pt x="266" y="146"/>
                </a:cubicBezTo>
                <a:cubicBezTo>
                  <a:pt x="265" y="147"/>
                  <a:pt x="264" y="149"/>
                  <a:pt x="263" y="150"/>
                </a:cubicBezTo>
                <a:cubicBezTo>
                  <a:pt x="261" y="151"/>
                  <a:pt x="257" y="151"/>
                  <a:pt x="255" y="151"/>
                </a:cubicBezTo>
                <a:cubicBezTo>
                  <a:pt x="254" y="151"/>
                  <a:pt x="250" y="149"/>
                  <a:pt x="249" y="150"/>
                </a:cubicBezTo>
                <a:cubicBezTo>
                  <a:pt x="247" y="150"/>
                  <a:pt x="245" y="152"/>
                  <a:pt x="245" y="153"/>
                </a:cubicBezTo>
                <a:cubicBezTo>
                  <a:pt x="244" y="154"/>
                  <a:pt x="244" y="157"/>
                  <a:pt x="245" y="158"/>
                </a:cubicBezTo>
                <a:cubicBezTo>
                  <a:pt x="245" y="158"/>
                  <a:pt x="247" y="159"/>
                  <a:pt x="248" y="159"/>
                </a:cubicBezTo>
                <a:cubicBezTo>
                  <a:pt x="249" y="161"/>
                  <a:pt x="250" y="164"/>
                  <a:pt x="250" y="166"/>
                </a:cubicBezTo>
                <a:cubicBezTo>
                  <a:pt x="251" y="168"/>
                  <a:pt x="250" y="171"/>
                  <a:pt x="251" y="172"/>
                </a:cubicBezTo>
                <a:cubicBezTo>
                  <a:pt x="251" y="174"/>
                  <a:pt x="253" y="178"/>
                  <a:pt x="254" y="180"/>
                </a:cubicBezTo>
                <a:cubicBezTo>
                  <a:pt x="256" y="181"/>
                  <a:pt x="259" y="181"/>
                  <a:pt x="261" y="181"/>
                </a:cubicBezTo>
                <a:cubicBezTo>
                  <a:pt x="262" y="181"/>
                  <a:pt x="265" y="179"/>
                  <a:pt x="266" y="179"/>
                </a:cubicBezTo>
                <a:cubicBezTo>
                  <a:pt x="267" y="180"/>
                  <a:pt x="270" y="181"/>
                  <a:pt x="272" y="182"/>
                </a:cubicBezTo>
                <a:cubicBezTo>
                  <a:pt x="273" y="183"/>
                  <a:pt x="273" y="187"/>
                  <a:pt x="274" y="188"/>
                </a:cubicBezTo>
                <a:cubicBezTo>
                  <a:pt x="275" y="189"/>
                  <a:pt x="278" y="191"/>
                  <a:pt x="279" y="191"/>
                </a:cubicBezTo>
                <a:cubicBezTo>
                  <a:pt x="281" y="192"/>
                  <a:pt x="285" y="191"/>
                  <a:pt x="287" y="191"/>
                </a:cubicBezTo>
                <a:cubicBezTo>
                  <a:pt x="288" y="191"/>
                  <a:pt x="291" y="191"/>
                  <a:pt x="293" y="192"/>
                </a:cubicBezTo>
                <a:cubicBezTo>
                  <a:pt x="295" y="192"/>
                  <a:pt x="298" y="196"/>
                  <a:pt x="299" y="198"/>
                </a:cubicBezTo>
                <a:cubicBezTo>
                  <a:pt x="300" y="199"/>
                  <a:pt x="301" y="202"/>
                  <a:pt x="301" y="204"/>
                </a:cubicBezTo>
                <a:cubicBezTo>
                  <a:pt x="301" y="205"/>
                  <a:pt x="298" y="207"/>
                  <a:pt x="297" y="208"/>
                </a:cubicBezTo>
                <a:cubicBezTo>
                  <a:pt x="297" y="210"/>
                  <a:pt x="299" y="212"/>
                  <a:pt x="300" y="213"/>
                </a:cubicBezTo>
                <a:cubicBezTo>
                  <a:pt x="301" y="214"/>
                  <a:pt x="303" y="216"/>
                  <a:pt x="305" y="216"/>
                </a:cubicBezTo>
                <a:cubicBezTo>
                  <a:pt x="306" y="216"/>
                  <a:pt x="310" y="216"/>
                  <a:pt x="311" y="215"/>
                </a:cubicBezTo>
                <a:cubicBezTo>
                  <a:pt x="313" y="215"/>
                  <a:pt x="315" y="212"/>
                  <a:pt x="316" y="212"/>
                </a:cubicBezTo>
                <a:cubicBezTo>
                  <a:pt x="318" y="212"/>
                  <a:pt x="321" y="214"/>
                  <a:pt x="322" y="215"/>
                </a:cubicBezTo>
                <a:cubicBezTo>
                  <a:pt x="323" y="216"/>
                  <a:pt x="326" y="218"/>
                  <a:pt x="327" y="220"/>
                </a:cubicBezTo>
                <a:cubicBezTo>
                  <a:pt x="328" y="221"/>
                  <a:pt x="328" y="225"/>
                  <a:pt x="329" y="227"/>
                </a:cubicBezTo>
                <a:cubicBezTo>
                  <a:pt x="330" y="228"/>
                  <a:pt x="332" y="231"/>
                  <a:pt x="334" y="231"/>
                </a:cubicBezTo>
                <a:cubicBezTo>
                  <a:pt x="335" y="231"/>
                  <a:pt x="336" y="227"/>
                  <a:pt x="337" y="226"/>
                </a:cubicBezTo>
                <a:cubicBezTo>
                  <a:pt x="337" y="226"/>
                  <a:pt x="339" y="226"/>
                  <a:pt x="340" y="225"/>
                </a:cubicBezTo>
                <a:cubicBezTo>
                  <a:pt x="341" y="224"/>
                  <a:pt x="340" y="222"/>
                  <a:pt x="340" y="221"/>
                </a:cubicBezTo>
                <a:cubicBezTo>
                  <a:pt x="341" y="219"/>
                  <a:pt x="343" y="217"/>
                  <a:pt x="345" y="216"/>
                </a:cubicBezTo>
                <a:cubicBezTo>
                  <a:pt x="347" y="216"/>
                  <a:pt x="350" y="217"/>
                  <a:pt x="351" y="218"/>
                </a:cubicBezTo>
                <a:cubicBezTo>
                  <a:pt x="353" y="219"/>
                  <a:pt x="356" y="222"/>
                  <a:pt x="358" y="223"/>
                </a:cubicBezTo>
                <a:cubicBezTo>
                  <a:pt x="359" y="225"/>
                  <a:pt x="360" y="231"/>
                  <a:pt x="362" y="233"/>
                </a:cubicBezTo>
                <a:cubicBezTo>
                  <a:pt x="364" y="235"/>
                  <a:pt x="367" y="236"/>
                  <a:pt x="369" y="237"/>
                </a:cubicBezTo>
                <a:cubicBezTo>
                  <a:pt x="371" y="237"/>
                  <a:pt x="375" y="236"/>
                  <a:pt x="377" y="235"/>
                </a:cubicBezTo>
                <a:cubicBezTo>
                  <a:pt x="378" y="234"/>
                  <a:pt x="379" y="231"/>
                  <a:pt x="380" y="230"/>
                </a:cubicBezTo>
                <a:cubicBezTo>
                  <a:pt x="381" y="229"/>
                  <a:pt x="382" y="227"/>
                  <a:pt x="384" y="227"/>
                </a:cubicBezTo>
                <a:cubicBezTo>
                  <a:pt x="384" y="227"/>
                  <a:pt x="386" y="228"/>
                  <a:pt x="387" y="229"/>
                </a:cubicBezTo>
                <a:cubicBezTo>
                  <a:pt x="389" y="230"/>
                  <a:pt x="390" y="233"/>
                  <a:pt x="391" y="234"/>
                </a:cubicBezTo>
                <a:cubicBezTo>
                  <a:pt x="392" y="236"/>
                  <a:pt x="393" y="239"/>
                  <a:pt x="394" y="240"/>
                </a:cubicBezTo>
                <a:cubicBezTo>
                  <a:pt x="396" y="242"/>
                  <a:pt x="401" y="245"/>
                  <a:pt x="402" y="247"/>
                </a:cubicBezTo>
                <a:cubicBezTo>
                  <a:pt x="402" y="247"/>
                  <a:pt x="402" y="247"/>
                  <a:pt x="402" y="247"/>
                </a:cubicBezTo>
                <a:cubicBezTo>
                  <a:pt x="404" y="250"/>
                  <a:pt x="405" y="256"/>
                  <a:pt x="405" y="259"/>
                </a:cubicBezTo>
                <a:cubicBezTo>
                  <a:pt x="405" y="262"/>
                  <a:pt x="404" y="268"/>
                  <a:pt x="403" y="270"/>
                </a:cubicBezTo>
                <a:cubicBezTo>
                  <a:pt x="402" y="272"/>
                  <a:pt x="399" y="273"/>
                  <a:pt x="398" y="275"/>
                </a:cubicBezTo>
                <a:cubicBezTo>
                  <a:pt x="397" y="277"/>
                  <a:pt x="395" y="281"/>
                  <a:pt x="395" y="283"/>
                </a:cubicBezTo>
                <a:cubicBezTo>
                  <a:pt x="395" y="284"/>
                  <a:pt x="395" y="287"/>
                  <a:pt x="395" y="289"/>
                </a:cubicBezTo>
                <a:cubicBezTo>
                  <a:pt x="395" y="290"/>
                  <a:pt x="395" y="290"/>
                  <a:pt x="395" y="290"/>
                </a:cubicBezTo>
                <a:cubicBezTo>
                  <a:pt x="394" y="293"/>
                  <a:pt x="391" y="296"/>
                  <a:pt x="390" y="298"/>
                </a:cubicBezTo>
                <a:cubicBezTo>
                  <a:pt x="389" y="300"/>
                  <a:pt x="387" y="304"/>
                  <a:pt x="386" y="306"/>
                </a:cubicBezTo>
                <a:cubicBezTo>
                  <a:pt x="386" y="308"/>
                  <a:pt x="385" y="313"/>
                  <a:pt x="385" y="316"/>
                </a:cubicBezTo>
                <a:cubicBezTo>
                  <a:pt x="384" y="318"/>
                  <a:pt x="385" y="323"/>
                  <a:pt x="384" y="325"/>
                </a:cubicBezTo>
                <a:cubicBezTo>
                  <a:pt x="384" y="328"/>
                  <a:pt x="381" y="332"/>
                  <a:pt x="379" y="334"/>
                </a:cubicBezTo>
                <a:cubicBezTo>
                  <a:pt x="378" y="335"/>
                  <a:pt x="375" y="336"/>
                  <a:pt x="373" y="337"/>
                </a:cubicBezTo>
                <a:cubicBezTo>
                  <a:pt x="372" y="338"/>
                  <a:pt x="368" y="339"/>
                  <a:pt x="367" y="341"/>
                </a:cubicBezTo>
                <a:cubicBezTo>
                  <a:pt x="366" y="339"/>
                  <a:pt x="364" y="338"/>
                  <a:pt x="362" y="337"/>
                </a:cubicBezTo>
                <a:cubicBezTo>
                  <a:pt x="362" y="336"/>
                  <a:pt x="360" y="335"/>
                  <a:pt x="359" y="335"/>
                </a:cubicBezTo>
                <a:cubicBezTo>
                  <a:pt x="357" y="335"/>
                  <a:pt x="355" y="337"/>
                  <a:pt x="353" y="337"/>
                </a:cubicBezTo>
                <a:cubicBezTo>
                  <a:pt x="352" y="337"/>
                  <a:pt x="351" y="336"/>
                  <a:pt x="350" y="336"/>
                </a:cubicBezTo>
                <a:cubicBezTo>
                  <a:pt x="349" y="336"/>
                  <a:pt x="347" y="335"/>
                  <a:pt x="345" y="335"/>
                </a:cubicBezTo>
                <a:cubicBezTo>
                  <a:pt x="344" y="335"/>
                  <a:pt x="343" y="337"/>
                  <a:pt x="342" y="337"/>
                </a:cubicBezTo>
                <a:cubicBezTo>
                  <a:pt x="341" y="338"/>
                  <a:pt x="338" y="340"/>
                  <a:pt x="338" y="341"/>
                </a:cubicBezTo>
                <a:cubicBezTo>
                  <a:pt x="339" y="342"/>
                  <a:pt x="342" y="342"/>
                  <a:pt x="342" y="343"/>
                </a:cubicBezTo>
                <a:cubicBezTo>
                  <a:pt x="342" y="343"/>
                  <a:pt x="341" y="345"/>
                  <a:pt x="341" y="346"/>
                </a:cubicBezTo>
                <a:cubicBezTo>
                  <a:pt x="340" y="347"/>
                  <a:pt x="336" y="348"/>
                  <a:pt x="335" y="348"/>
                </a:cubicBezTo>
                <a:cubicBezTo>
                  <a:pt x="334" y="348"/>
                  <a:pt x="332" y="346"/>
                  <a:pt x="331" y="346"/>
                </a:cubicBezTo>
                <a:cubicBezTo>
                  <a:pt x="330" y="345"/>
                  <a:pt x="329" y="343"/>
                  <a:pt x="328" y="343"/>
                </a:cubicBezTo>
                <a:cubicBezTo>
                  <a:pt x="327" y="342"/>
                  <a:pt x="324" y="343"/>
                  <a:pt x="323" y="342"/>
                </a:cubicBezTo>
                <a:cubicBezTo>
                  <a:pt x="322" y="342"/>
                  <a:pt x="321" y="341"/>
                  <a:pt x="320" y="340"/>
                </a:cubicBezTo>
                <a:cubicBezTo>
                  <a:pt x="319" y="339"/>
                  <a:pt x="316" y="336"/>
                  <a:pt x="314" y="335"/>
                </a:cubicBezTo>
                <a:cubicBezTo>
                  <a:pt x="312" y="334"/>
                  <a:pt x="307" y="335"/>
                  <a:pt x="305" y="334"/>
                </a:cubicBezTo>
                <a:cubicBezTo>
                  <a:pt x="303" y="333"/>
                  <a:pt x="300" y="332"/>
                  <a:pt x="298" y="331"/>
                </a:cubicBezTo>
                <a:cubicBezTo>
                  <a:pt x="296" y="331"/>
                  <a:pt x="291" y="331"/>
                  <a:pt x="289" y="331"/>
                </a:cubicBezTo>
                <a:cubicBezTo>
                  <a:pt x="286" y="331"/>
                  <a:pt x="280" y="332"/>
                  <a:pt x="277" y="333"/>
                </a:cubicBezTo>
                <a:cubicBezTo>
                  <a:pt x="274" y="334"/>
                  <a:pt x="269" y="337"/>
                  <a:pt x="267" y="339"/>
                </a:cubicBezTo>
                <a:cubicBezTo>
                  <a:pt x="266" y="339"/>
                  <a:pt x="263" y="340"/>
                  <a:pt x="263" y="341"/>
                </a:cubicBezTo>
                <a:cubicBezTo>
                  <a:pt x="262" y="342"/>
                  <a:pt x="263" y="343"/>
                  <a:pt x="263" y="344"/>
                </a:cubicBezTo>
                <a:cubicBezTo>
                  <a:pt x="262" y="345"/>
                  <a:pt x="261" y="348"/>
                  <a:pt x="260" y="348"/>
                </a:cubicBezTo>
                <a:cubicBezTo>
                  <a:pt x="259" y="349"/>
                  <a:pt x="256" y="348"/>
                  <a:pt x="255" y="347"/>
                </a:cubicBezTo>
                <a:cubicBezTo>
                  <a:pt x="253" y="347"/>
                  <a:pt x="250" y="345"/>
                  <a:pt x="249" y="344"/>
                </a:cubicBezTo>
                <a:cubicBezTo>
                  <a:pt x="248" y="342"/>
                  <a:pt x="248" y="339"/>
                  <a:pt x="247" y="338"/>
                </a:cubicBezTo>
                <a:cubicBezTo>
                  <a:pt x="246" y="336"/>
                  <a:pt x="245" y="331"/>
                  <a:pt x="244" y="329"/>
                </a:cubicBezTo>
                <a:cubicBezTo>
                  <a:pt x="242" y="327"/>
                  <a:pt x="237" y="323"/>
                  <a:pt x="234" y="321"/>
                </a:cubicBezTo>
                <a:cubicBezTo>
                  <a:pt x="232" y="319"/>
                  <a:pt x="227" y="315"/>
                  <a:pt x="224" y="314"/>
                </a:cubicBezTo>
                <a:cubicBezTo>
                  <a:pt x="222" y="313"/>
                  <a:pt x="217" y="312"/>
                  <a:pt x="215" y="311"/>
                </a:cubicBezTo>
                <a:cubicBezTo>
                  <a:pt x="213" y="310"/>
                  <a:pt x="209" y="309"/>
                  <a:pt x="208" y="309"/>
                </a:cubicBezTo>
                <a:cubicBezTo>
                  <a:pt x="206" y="309"/>
                  <a:pt x="204" y="310"/>
                  <a:pt x="203" y="310"/>
                </a:cubicBezTo>
                <a:cubicBezTo>
                  <a:pt x="202" y="310"/>
                  <a:pt x="201" y="309"/>
                  <a:pt x="200" y="309"/>
                </a:cubicBezTo>
                <a:cubicBezTo>
                  <a:pt x="199" y="307"/>
                  <a:pt x="198" y="304"/>
                  <a:pt x="196" y="303"/>
                </a:cubicBezTo>
                <a:cubicBezTo>
                  <a:pt x="194" y="302"/>
                  <a:pt x="190" y="301"/>
                  <a:pt x="188" y="302"/>
                </a:cubicBezTo>
                <a:cubicBezTo>
                  <a:pt x="187" y="302"/>
                  <a:pt x="184" y="303"/>
                  <a:pt x="183" y="303"/>
                </a:cubicBezTo>
                <a:cubicBezTo>
                  <a:pt x="182" y="303"/>
                  <a:pt x="180" y="303"/>
                  <a:pt x="179" y="303"/>
                </a:cubicBezTo>
                <a:cubicBezTo>
                  <a:pt x="177" y="302"/>
                  <a:pt x="174" y="296"/>
                  <a:pt x="173" y="294"/>
                </a:cubicBezTo>
                <a:cubicBezTo>
                  <a:pt x="171" y="290"/>
                  <a:pt x="166" y="281"/>
                  <a:pt x="163" y="277"/>
                </a:cubicBezTo>
                <a:cubicBezTo>
                  <a:pt x="161" y="273"/>
                  <a:pt x="155" y="266"/>
                  <a:pt x="152" y="263"/>
                </a:cubicBezTo>
                <a:cubicBezTo>
                  <a:pt x="149" y="260"/>
                  <a:pt x="143" y="254"/>
                  <a:pt x="139" y="251"/>
                </a:cubicBezTo>
                <a:cubicBezTo>
                  <a:pt x="137" y="249"/>
                  <a:pt x="132" y="244"/>
                  <a:pt x="128" y="242"/>
                </a:cubicBezTo>
                <a:cubicBezTo>
                  <a:pt x="126" y="241"/>
                  <a:pt x="119" y="240"/>
                  <a:pt x="116" y="238"/>
                </a:cubicBezTo>
                <a:cubicBezTo>
                  <a:pt x="114" y="238"/>
                  <a:pt x="111" y="237"/>
                  <a:pt x="110" y="235"/>
                </a:cubicBezTo>
                <a:cubicBezTo>
                  <a:pt x="109" y="234"/>
                  <a:pt x="110" y="232"/>
                  <a:pt x="110" y="231"/>
                </a:cubicBezTo>
                <a:cubicBezTo>
                  <a:pt x="110" y="229"/>
                  <a:pt x="108" y="227"/>
                  <a:pt x="108" y="225"/>
                </a:cubicBezTo>
                <a:cubicBezTo>
                  <a:pt x="107" y="223"/>
                  <a:pt x="108" y="219"/>
                  <a:pt x="108" y="217"/>
                </a:cubicBezTo>
                <a:cubicBezTo>
                  <a:pt x="107" y="214"/>
                  <a:pt x="104" y="209"/>
                  <a:pt x="103" y="206"/>
                </a:cubicBezTo>
                <a:cubicBezTo>
                  <a:pt x="102" y="204"/>
                  <a:pt x="100" y="198"/>
                  <a:pt x="97" y="196"/>
                </a:cubicBezTo>
                <a:cubicBezTo>
                  <a:pt x="95" y="193"/>
                  <a:pt x="88" y="191"/>
                  <a:pt x="85" y="189"/>
                </a:cubicBezTo>
                <a:cubicBezTo>
                  <a:pt x="82" y="187"/>
                  <a:pt x="78" y="181"/>
                  <a:pt x="75" y="178"/>
                </a:cubicBezTo>
                <a:cubicBezTo>
                  <a:pt x="73" y="177"/>
                  <a:pt x="68" y="173"/>
                  <a:pt x="66" y="171"/>
                </a:cubicBezTo>
                <a:cubicBezTo>
                  <a:pt x="64" y="171"/>
                  <a:pt x="61" y="169"/>
                  <a:pt x="60" y="169"/>
                </a:cubicBezTo>
                <a:cubicBezTo>
                  <a:pt x="58" y="169"/>
                  <a:pt x="54" y="171"/>
                  <a:pt x="52" y="171"/>
                </a:cubicBezTo>
                <a:cubicBezTo>
                  <a:pt x="51" y="171"/>
                  <a:pt x="49" y="171"/>
                  <a:pt x="48" y="171"/>
                </a:cubicBezTo>
                <a:cubicBezTo>
                  <a:pt x="47" y="170"/>
                  <a:pt x="46" y="167"/>
                  <a:pt x="45" y="166"/>
                </a:cubicBezTo>
                <a:cubicBezTo>
                  <a:pt x="44" y="164"/>
                  <a:pt x="43" y="161"/>
                  <a:pt x="42" y="159"/>
                </a:cubicBezTo>
                <a:cubicBezTo>
                  <a:pt x="40" y="157"/>
                  <a:pt x="37" y="153"/>
                  <a:pt x="35" y="151"/>
                </a:cubicBezTo>
                <a:cubicBezTo>
                  <a:pt x="34" y="149"/>
                  <a:pt x="32" y="146"/>
                  <a:pt x="32" y="144"/>
                </a:cubicBezTo>
                <a:cubicBezTo>
                  <a:pt x="31" y="144"/>
                  <a:pt x="32" y="142"/>
                  <a:pt x="32" y="141"/>
                </a:cubicBezTo>
                <a:cubicBezTo>
                  <a:pt x="31" y="140"/>
                  <a:pt x="28" y="139"/>
                  <a:pt x="28" y="138"/>
                </a:cubicBezTo>
                <a:cubicBezTo>
                  <a:pt x="27" y="137"/>
                  <a:pt x="28" y="135"/>
                  <a:pt x="27" y="134"/>
                </a:cubicBezTo>
                <a:cubicBezTo>
                  <a:pt x="27" y="132"/>
                  <a:pt x="24" y="129"/>
                  <a:pt x="23" y="127"/>
                </a:cubicBezTo>
                <a:cubicBezTo>
                  <a:pt x="23" y="125"/>
                  <a:pt x="22" y="122"/>
                  <a:pt x="21" y="120"/>
                </a:cubicBezTo>
                <a:cubicBezTo>
                  <a:pt x="20" y="118"/>
                  <a:pt x="17" y="115"/>
                  <a:pt x="15" y="113"/>
                </a:cubicBezTo>
                <a:cubicBezTo>
                  <a:pt x="12" y="111"/>
                  <a:pt x="5" y="106"/>
                  <a:pt x="2" y="104"/>
                </a:cubicBezTo>
                <a:cubicBezTo>
                  <a:pt x="2" y="104"/>
                  <a:pt x="1" y="104"/>
                  <a:pt x="0" y="103"/>
                </a:cubicBezTo>
                <a:cubicBezTo>
                  <a:pt x="2" y="102"/>
                  <a:pt x="3" y="100"/>
                  <a:pt x="4" y="99"/>
                </a:cubicBezTo>
                <a:cubicBezTo>
                  <a:pt x="5" y="98"/>
                  <a:pt x="9" y="98"/>
                  <a:pt x="11" y="97"/>
                </a:cubicBezTo>
                <a:cubicBezTo>
                  <a:pt x="13" y="97"/>
                  <a:pt x="16" y="97"/>
                  <a:pt x="17" y="96"/>
                </a:cubicBezTo>
                <a:cubicBezTo>
                  <a:pt x="19" y="95"/>
                  <a:pt x="22" y="94"/>
                  <a:pt x="23" y="92"/>
                </a:cubicBezTo>
                <a:cubicBezTo>
                  <a:pt x="24" y="91"/>
                  <a:pt x="26" y="88"/>
                  <a:pt x="25" y="86"/>
                </a:cubicBezTo>
                <a:cubicBezTo>
                  <a:pt x="25" y="84"/>
                  <a:pt x="22" y="82"/>
                  <a:pt x="21" y="81"/>
                </a:cubicBezTo>
                <a:cubicBezTo>
                  <a:pt x="19" y="80"/>
                  <a:pt x="16" y="82"/>
                  <a:pt x="14" y="81"/>
                </a:cubicBezTo>
                <a:cubicBezTo>
                  <a:pt x="13" y="80"/>
                  <a:pt x="12" y="77"/>
                  <a:pt x="12" y="76"/>
                </a:cubicBezTo>
                <a:cubicBezTo>
                  <a:pt x="12" y="74"/>
                  <a:pt x="15" y="72"/>
                  <a:pt x="17" y="71"/>
                </a:cubicBezTo>
                <a:cubicBezTo>
                  <a:pt x="18" y="71"/>
                  <a:pt x="22" y="71"/>
                  <a:pt x="24" y="70"/>
                </a:cubicBezTo>
                <a:cubicBezTo>
                  <a:pt x="27" y="70"/>
                  <a:pt x="34" y="68"/>
                  <a:pt x="35" y="68"/>
                </a:cubicBezTo>
                <a:close/>
                <a:moveTo>
                  <a:pt x="35" y="68"/>
                </a:moveTo>
                <a:cubicBezTo>
                  <a:pt x="35" y="68"/>
                  <a:pt x="35" y="68"/>
                  <a:pt x="35" y="68"/>
                </a:cubicBezTo>
                <a:cubicBezTo>
                  <a:pt x="35" y="68"/>
                  <a:pt x="35" y="68"/>
                  <a:pt x="35" y="68"/>
                </a:cubicBezTo>
                <a:close/>
              </a:path>
            </a:pathLst>
          </a:custGeom>
          <a:solidFill>
            <a:srgbClr val="979696"/>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8555488" y="2491298"/>
            <a:ext cx="532810" cy="714967"/>
          </a:xfrm>
          <a:custGeom>
            <a:avLst/>
            <a:gdLst/>
            <a:ahLst/>
            <a:cxnLst>
              <a:cxn ang="0">
                <a:pos x="203" y="203"/>
              </a:cxn>
              <a:cxn ang="0">
                <a:pos x="190" y="213"/>
              </a:cxn>
              <a:cxn ang="0">
                <a:pos x="175" y="225"/>
              </a:cxn>
              <a:cxn ang="0">
                <a:pos x="163" y="222"/>
              </a:cxn>
              <a:cxn ang="0">
                <a:pos x="151" y="236"/>
              </a:cxn>
              <a:cxn ang="0">
                <a:pos x="139" y="242"/>
              </a:cxn>
              <a:cxn ang="0">
                <a:pos x="133" y="252"/>
              </a:cxn>
              <a:cxn ang="0">
                <a:pos x="128" y="262"/>
              </a:cxn>
              <a:cxn ang="0">
                <a:pos x="118" y="267"/>
              </a:cxn>
              <a:cxn ang="0">
                <a:pos x="109" y="278"/>
              </a:cxn>
              <a:cxn ang="0">
                <a:pos x="100" y="277"/>
              </a:cxn>
              <a:cxn ang="0">
                <a:pos x="95" y="269"/>
              </a:cxn>
              <a:cxn ang="0">
                <a:pos x="87" y="265"/>
              </a:cxn>
              <a:cxn ang="0">
                <a:pos x="88" y="253"/>
              </a:cxn>
              <a:cxn ang="0">
                <a:pos x="70" y="252"/>
              </a:cxn>
              <a:cxn ang="0">
                <a:pos x="61" y="238"/>
              </a:cxn>
              <a:cxn ang="0">
                <a:pos x="56" y="224"/>
              </a:cxn>
              <a:cxn ang="0">
                <a:pos x="40" y="216"/>
              </a:cxn>
              <a:cxn ang="0">
                <a:pos x="25" y="221"/>
              </a:cxn>
              <a:cxn ang="0">
                <a:pos x="15" y="209"/>
              </a:cxn>
              <a:cxn ang="0">
                <a:pos x="13" y="200"/>
              </a:cxn>
              <a:cxn ang="0">
                <a:pos x="11" y="190"/>
              </a:cxn>
              <a:cxn ang="0">
                <a:pos x="1" y="185"/>
              </a:cxn>
              <a:cxn ang="0">
                <a:pos x="1" y="172"/>
              </a:cxn>
              <a:cxn ang="0">
                <a:pos x="11" y="154"/>
              </a:cxn>
              <a:cxn ang="0">
                <a:pos x="7" y="133"/>
              </a:cxn>
              <a:cxn ang="0">
                <a:pos x="1" y="115"/>
              </a:cxn>
              <a:cxn ang="0">
                <a:pos x="9" y="102"/>
              </a:cxn>
              <a:cxn ang="0">
                <a:pos x="19" y="93"/>
              </a:cxn>
              <a:cxn ang="0">
                <a:pos x="36" y="80"/>
              </a:cxn>
              <a:cxn ang="0">
                <a:pos x="41" y="62"/>
              </a:cxn>
              <a:cxn ang="0">
                <a:pos x="23" y="52"/>
              </a:cxn>
              <a:cxn ang="0">
                <a:pos x="20" y="35"/>
              </a:cxn>
              <a:cxn ang="0">
                <a:pos x="26" y="23"/>
              </a:cxn>
              <a:cxn ang="0">
                <a:pos x="38" y="11"/>
              </a:cxn>
              <a:cxn ang="0">
                <a:pos x="50" y="5"/>
              </a:cxn>
              <a:cxn ang="0">
                <a:pos x="64" y="0"/>
              </a:cxn>
              <a:cxn ang="0">
                <a:pos x="68" y="11"/>
              </a:cxn>
              <a:cxn ang="0">
                <a:pos x="75" y="22"/>
              </a:cxn>
              <a:cxn ang="0">
                <a:pos x="91" y="16"/>
              </a:cxn>
              <a:cxn ang="0">
                <a:pos x="103" y="29"/>
              </a:cxn>
              <a:cxn ang="0">
                <a:pos x="121" y="39"/>
              </a:cxn>
              <a:cxn ang="0">
                <a:pos x="132" y="35"/>
              </a:cxn>
              <a:cxn ang="0">
                <a:pos x="128" y="50"/>
              </a:cxn>
              <a:cxn ang="0">
                <a:pos x="136" y="71"/>
              </a:cxn>
              <a:cxn ang="0">
                <a:pos x="149" y="87"/>
              </a:cxn>
              <a:cxn ang="0">
                <a:pos x="147" y="107"/>
              </a:cxn>
              <a:cxn ang="0">
                <a:pos x="156" y="121"/>
              </a:cxn>
              <a:cxn ang="0">
                <a:pos x="159" y="145"/>
              </a:cxn>
              <a:cxn ang="0">
                <a:pos x="171" y="156"/>
              </a:cxn>
              <a:cxn ang="0">
                <a:pos x="182" y="152"/>
              </a:cxn>
              <a:cxn ang="0">
                <a:pos x="189" y="167"/>
              </a:cxn>
              <a:cxn ang="0">
                <a:pos x="201" y="162"/>
              </a:cxn>
              <a:cxn ang="0">
                <a:pos x="210" y="173"/>
              </a:cxn>
              <a:cxn ang="0">
                <a:pos x="205" y="186"/>
              </a:cxn>
            </a:cxnLst>
            <a:rect l="0" t="0" r="r" b="b"/>
            <a:pathLst>
              <a:path w="210" h="282">
                <a:moveTo>
                  <a:pt x="207" y="194"/>
                </a:moveTo>
                <a:cubicBezTo>
                  <a:pt x="207" y="196"/>
                  <a:pt x="206" y="198"/>
                  <a:pt x="206" y="199"/>
                </a:cubicBezTo>
                <a:cubicBezTo>
                  <a:pt x="206" y="200"/>
                  <a:pt x="203" y="202"/>
                  <a:pt x="203" y="203"/>
                </a:cubicBezTo>
                <a:cubicBezTo>
                  <a:pt x="202" y="205"/>
                  <a:pt x="201" y="208"/>
                  <a:pt x="201" y="210"/>
                </a:cubicBezTo>
                <a:cubicBezTo>
                  <a:pt x="200" y="211"/>
                  <a:pt x="199" y="214"/>
                  <a:pt x="198" y="214"/>
                </a:cubicBezTo>
                <a:cubicBezTo>
                  <a:pt x="196" y="215"/>
                  <a:pt x="192" y="213"/>
                  <a:pt x="190" y="213"/>
                </a:cubicBezTo>
                <a:cubicBezTo>
                  <a:pt x="187" y="213"/>
                  <a:pt x="182" y="214"/>
                  <a:pt x="180" y="216"/>
                </a:cubicBezTo>
                <a:cubicBezTo>
                  <a:pt x="179" y="217"/>
                  <a:pt x="177" y="219"/>
                  <a:pt x="176" y="221"/>
                </a:cubicBezTo>
                <a:cubicBezTo>
                  <a:pt x="176" y="222"/>
                  <a:pt x="175" y="224"/>
                  <a:pt x="175" y="225"/>
                </a:cubicBezTo>
                <a:cubicBezTo>
                  <a:pt x="174" y="226"/>
                  <a:pt x="172" y="228"/>
                  <a:pt x="171" y="228"/>
                </a:cubicBezTo>
                <a:cubicBezTo>
                  <a:pt x="169" y="228"/>
                  <a:pt x="168" y="225"/>
                  <a:pt x="167" y="224"/>
                </a:cubicBezTo>
                <a:cubicBezTo>
                  <a:pt x="166" y="223"/>
                  <a:pt x="164" y="222"/>
                  <a:pt x="163" y="222"/>
                </a:cubicBezTo>
                <a:cubicBezTo>
                  <a:pt x="162" y="222"/>
                  <a:pt x="160" y="224"/>
                  <a:pt x="160" y="224"/>
                </a:cubicBezTo>
                <a:cubicBezTo>
                  <a:pt x="159" y="226"/>
                  <a:pt x="159" y="230"/>
                  <a:pt x="157" y="232"/>
                </a:cubicBezTo>
                <a:cubicBezTo>
                  <a:pt x="156" y="233"/>
                  <a:pt x="152" y="235"/>
                  <a:pt x="151" y="236"/>
                </a:cubicBezTo>
                <a:cubicBezTo>
                  <a:pt x="150" y="237"/>
                  <a:pt x="150" y="240"/>
                  <a:pt x="149" y="241"/>
                </a:cubicBezTo>
                <a:cubicBezTo>
                  <a:pt x="148" y="242"/>
                  <a:pt x="145" y="243"/>
                  <a:pt x="144" y="244"/>
                </a:cubicBezTo>
                <a:cubicBezTo>
                  <a:pt x="143" y="244"/>
                  <a:pt x="140" y="242"/>
                  <a:pt x="139" y="242"/>
                </a:cubicBezTo>
                <a:cubicBezTo>
                  <a:pt x="138" y="242"/>
                  <a:pt x="135" y="243"/>
                  <a:pt x="134" y="244"/>
                </a:cubicBezTo>
                <a:cubicBezTo>
                  <a:pt x="133" y="244"/>
                  <a:pt x="132" y="246"/>
                  <a:pt x="132" y="247"/>
                </a:cubicBezTo>
                <a:cubicBezTo>
                  <a:pt x="132" y="248"/>
                  <a:pt x="133" y="251"/>
                  <a:pt x="133" y="252"/>
                </a:cubicBezTo>
                <a:cubicBezTo>
                  <a:pt x="134" y="253"/>
                  <a:pt x="135" y="255"/>
                  <a:pt x="135" y="257"/>
                </a:cubicBezTo>
                <a:cubicBezTo>
                  <a:pt x="135" y="258"/>
                  <a:pt x="134" y="260"/>
                  <a:pt x="133" y="261"/>
                </a:cubicBezTo>
                <a:cubicBezTo>
                  <a:pt x="132" y="262"/>
                  <a:pt x="129" y="262"/>
                  <a:pt x="128" y="262"/>
                </a:cubicBezTo>
                <a:cubicBezTo>
                  <a:pt x="127" y="262"/>
                  <a:pt x="125" y="260"/>
                  <a:pt x="124" y="260"/>
                </a:cubicBezTo>
                <a:cubicBezTo>
                  <a:pt x="123" y="260"/>
                  <a:pt x="120" y="260"/>
                  <a:pt x="120" y="261"/>
                </a:cubicBezTo>
                <a:cubicBezTo>
                  <a:pt x="119" y="262"/>
                  <a:pt x="118" y="266"/>
                  <a:pt x="118" y="267"/>
                </a:cubicBezTo>
                <a:cubicBezTo>
                  <a:pt x="118" y="268"/>
                  <a:pt x="119" y="270"/>
                  <a:pt x="119" y="271"/>
                </a:cubicBezTo>
                <a:cubicBezTo>
                  <a:pt x="119" y="272"/>
                  <a:pt x="117" y="274"/>
                  <a:pt x="116" y="275"/>
                </a:cubicBezTo>
                <a:cubicBezTo>
                  <a:pt x="115" y="276"/>
                  <a:pt x="111" y="277"/>
                  <a:pt x="109" y="278"/>
                </a:cubicBezTo>
                <a:cubicBezTo>
                  <a:pt x="108" y="279"/>
                  <a:pt x="107" y="281"/>
                  <a:pt x="106" y="282"/>
                </a:cubicBezTo>
                <a:cubicBezTo>
                  <a:pt x="105" y="282"/>
                  <a:pt x="102" y="282"/>
                  <a:pt x="101" y="281"/>
                </a:cubicBezTo>
                <a:cubicBezTo>
                  <a:pt x="100" y="281"/>
                  <a:pt x="99" y="278"/>
                  <a:pt x="100" y="277"/>
                </a:cubicBezTo>
                <a:cubicBezTo>
                  <a:pt x="100" y="276"/>
                  <a:pt x="101" y="274"/>
                  <a:pt x="101" y="273"/>
                </a:cubicBezTo>
                <a:cubicBezTo>
                  <a:pt x="102" y="272"/>
                  <a:pt x="101" y="269"/>
                  <a:pt x="100" y="268"/>
                </a:cubicBezTo>
                <a:cubicBezTo>
                  <a:pt x="99" y="268"/>
                  <a:pt x="96" y="268"/>
                  <a:pt x="95" y="269"/>
                </a:cubicBezTo>
                <a:cubicBezTo>
                  <a:pt x="94" y="269"/>
                  <a:pt x="93" y="272"/>
                  <a:pt x="92" y="272"/>
                </a:cubicBezTo>
                <a:cubicBezTo>
                  <a:pt x="91" y="272"/>
                  <a:pt x="88" y="270"/>
                  <a:pt x="88" y="269"/>
                </a:cubicBezTo>
                <a:cubicBezTo>
                  <a:pt x="87" y="268"/>
                  <a:pt x="87" y="266"/>
                  <a:pt x="87" y="265"/>
                </a:cubicBezTo>
                <a:cubicBezTo>
                  <a:pt x="87" y="264"/>
                  <a:pt x="89" y="263"/>
                  <a:pt x="89" y="262"/>
                </a:cubicBezTo>
                <a:cubicBezTo>
                  <a:pt x="90" y="261"/>
                  <a:pt x="90" y="258"/>
                  <a:pt x="90" y="257"/>
                </a:cubicBezTo>
                <a:cubicBezTo>
                  <a:pt x="89" y="256"/>
                  <a:pt x="89" y="254"/>
                  <a:pt x="88" y="253"/>
                </a:cubicBezTo>
                <a:cubicBezTo>
                  <a:pt x="87" y="252"/>
                  <a:pt x="84" y="252"/>
                  <a:pt x="82" y="252"/>
                </a:cubicBezTo>
                <a:cubicBezTo>
                  <a:pt x="81" y="252"/>
                  <a:pt x="78" y="254"/>
                  <a:pt x="76" y="254"/>
                </a:cubicBezTo>
                <a:cubicBezTo>
                  <a:pt x="75" y="254"/>
                  <a:pt x="72" y="252"/>
                  <a:pt x="70" y="252"/>
                </a:cubicBezTo>
                <a:cubicBezTo>
                  <a:pt x="69" y="251"/>
                  <a:pt x="66" y="249"/>
                  <a:pt x="65" y="248"/>
                </a:cubicBezTo>
                <a:cubicBezTo>
                  <a:pt x="64" y="247"/>
                  <a:pt x="65" y="244"/>
                  <a:pt x="64" y="243"/>
                </a:cubicBezTo>
                <a:cubicBezTo>
                  <a:pt x="63" y="242"/>
                  <a:pt x="61" y="240"/>
                  <a:pt x="61" y="238"/>
                </a:cubicBezTo>
                <a:cubicBezTo>
                  <a:pt x="60" y="237"/>
                  <a:pt x="59" y="235"/>
                  <a:pt x="59" y="234"/>
                </a:cubicBezTo>
                <a:cubicBezTo>
                  <a:pt x="58" y="232"/>
                  <a:pt x="59" y="230"/>
                  <a:pt x="59" y="228"/>
                </a:cubicBezTo>
                <a:cubicBezTo>
                  <a:pt x="59" y="227"/>
                  <a:pt x="57" y="225"/>
                  <a:pt x="56" y="224"/>
                </a:cubicBezTo>
                <a:cubicBezTo>
                  <a:pt x="56" y="223"/>
                  <a:pt x="54" y="223"/>
                  <a:pt x="53" y="222"/>
                </a:cubicBezTo>
                <a:cubicBezTo>
                  <a:pt x="51" y="221"/>
                  <a:pt x="48" y="218"/>
                  <a:pt x="46" y="217"/>
                </a:cubicBezTo>
                <a:cubicBezTo>
                  <a:pt x="44" y="217"/>
                  <a:pt x="41" y="216"/>
                  <a:pt x="40" y="216"/>
                </a:cubicBezTo>
                <a:cubicBezTo>
                  <a:pt x="39" y="217"/>
                  <a:pt x="36" y="218"/>
                  <a:pt x="35" y="219"/>
                </a:cubicBezTo>
                <a:cubicBezTo>
                  <a:pt x="34" y="220"/>
                  <a:pt x="32" y="223"/>
                  <a:pt x="31" y="223"/>
                </a:cubicBezTo>
                <a:cubicBezTo>
                  <a:pt x="30" y="223"/>
                  <a:pt x="27" y="222"/>
                  <a:pt x="25" y="221"/>
                </a:cubicBezTo>
                <a:cubicBezTo>
                  <a:pt x="25" y="221"/>
                  <a:pt x="24" y="218"/>
                  <a:pt x="23" y="217"/>
                </a:cubicBezTo>
                <a:cubicBezTo>
                  <a:pt x="22" y="216"/>
                  <a:pt x="19" y="214"/>
                  <a:pt x="18" y="213"/>
                </a:cubicBezTo>
                <a:cubicBezTo>
                  <a:pt x="17" y="212"/>
                  <a:pt x="16" y="210"/>
                  <a:pt x="15" y="209"/>
                </a:cubicBezTo>
                <a:cubicBezTo>
                  <a:pt x="14" y="208"/>
                  <a:pt x="10" y="208"/>
                  <a:pt x="10" y="207"/>
                </a:cubicBezTo>
                <a:cubicBezTo>
                  <a:pt x="9" y="206"/>
                  <a:pt x="10" y="202"/>
                  <a:pt x="10" y="201"/>
                </a:cubicBezTo>
                <a:cubicBezTo>
                  <a:pt x="11" y="201"/>
                  <a:pt x="12" y="201"/>
                  <a:pt x="13" y="200"/>
                </a:cubicBezTo>
                <a:cubicBezTo>
                  <a:pt x="13" y="199"/>
                  <a:pt x="14" y="197"/>
                  <a:pt x="14" y="196"/>
                </a:cubicBezTo>
                <a:cubicBezTo>
                  <a:pt x="14" y="195"/>
                  <a:pt x="14" y="193"/>
                  <a:pt x="14" y="192"/>
                </a:cubicBezTo>
                <a:cubicBezTo>
                  <a:pt x="13" y="191"/>
                  <a:pt x="12" y="190"/>
                  <a:pt x="11" y="190"/>
                </a:cubicBezTo>
                <a:cubicBezTo>
                  <a:pt x="10" y="190"/>
                  <a:pt x="8" y="192"/>
                  <a:pt x="8" y="192"/>
                </a:cubicBezTo>
                <a:cubicBezTo>
                  <a:pt x="6" y="192"/>
                  <a:pt x="3" y="191"/>
                  <a:pt x="2" y="190"/>
                </a:cubicBezTo>
                <a:cubicBezTo>
                  <a:pt x="1" y="189"/>
                  <a:pt x="1" y="186"/>
                  <a:pt x="1" y="185"/>
                </a:cubicBezTo>
                <a:cubicBezTo>
                  <a:pt x="2" y="184"/>
                  <a:pt x="3" y="182"/>
                  <a:pt x="4" y="181"/>
                </a:cubicBezTo>
                <a:cubicBezTo>
                  <a:pt x="4" y="180"/>
                  <a:pt x="3" y="177"/>
                  <a:pt x="3" y="176"/>
                </a:cubicBezTo>
                <a:cubicBezTo>
                  <a:pt x="2" y="175"/>
                  <a:pt x="1" y="173"/>
                  <a:pt x="1" y="172"/>
                </a:cubicBezTo>
                <a:cubicBezTo>
                  <a:pt x="2" y="171"/>
                  <a:pt x="3" y="169"/>
                  <a:pt x="4" y="169"/>
                </a:cubicBezTo>
                <a:cubicBezTo>
                  <a:pt x="5" y="167"/>
                  <a:pt x="5" y="161"/>
                  <a:pt x="7" y="159"/>
                </a:cubicBezTo>
                <a:cubicBezTo>
                  <a:pt x="7" y="158"/>
                  <a:pt x="11" y="156"/>
                  <a:pt x="11" y="154"/>
                </a:cubicBezTo>
                <a:cubicBezTo>
                  <a:pt x="12" y="153"/>
                  <a:pt x="12" y="150"/>
                  <a:pt x="12" y="149"/>
                </a:cubicBezTo>
                <a:cubicBezTo>
                  <a:pt x="13" y="146"/>
                  <a:pt x="12" y="140"/>
                  <a:pt x="11" y="138"/>
                </a:cubicBezTo>
                <a:cubicBezTo>
                  <a:pt x="10" y="136"/>
                  <a:pt x="7" y="134"/>
                  <a:pt x="7" y="133"/>
                </a:cubicBezTo>
                <a:cubicBezTo>
                  <a:pt x="6" y="132"/>
                  <a:pt x="6" y="129"/>
                  <a:pt x="6" y="128"/>
                </a:cubicBezTo>
                <a:cubicBezTo>
                  <a:pt x="5" y="126"/>
                  <a:pt x="2" y="124"/>
                  <a:pt x="1" y="123"/>
                </a:cubicBezTo>
                <a:cubicBezTo>
                  <a:pt x="0" y="121"/>
                  <a:pt x="1" y="117"/>
                  <a:pt x="1" y="115"/>
                </a:cubicBezTo>
                <a:cubicBezTo>
                  <a:pt x="1" y="113"/>
                  <a:pt x="0" y="108"/>
                  <a:pt x="1" y="106"/>
                </a:cubicBezTo>
                <a:cubicBezTo>
                  <a:pt x="1" y="105"/>
                  <a:pt x="4" y="101"/>
                  <a:pt x="5" y="101"/>
                </a:cubicBezTo>
                <a:cubicBezTo>
                  <a:pt x="6" y="101"/>
                  <a:pt x="8" y="101"/>
                  <a:pt x="9" y="102"/>
                </a:cubicBezTo>
                <a:cubicBezTo>
                  <a:pt x="9" y="102"/>
                  <a:pt x="10" y="104"/>
                  <a:pt x="11" y="104"/>
                </a:cubicBezTo>
                <a:cubicBezTo>
                  <a:pt x="13" y="104"/>
                  <a:pt x="16" y="102"/>
                  <a:pt x="17" y="100"/>
                </a:cubicBezTo>
                <a:cubicBezTo>
                  <a:pt x="19" y="99"/>
                  <a:pt x="18" y="94"/>
                  <a:pt x="19" y="93"/>
                </a:cubicBezTo>
                <a:cubicBezTo>
                  <a:pt x="19" y="91"/>
                  <a:pt x="20" y="88"/>
                  <a:pt x="21" y="87"/>
                </a:cubicBezTo>
                <a:cubicBezTo>
                  <a:pt x="23" y="85"/>
                  <a:pt x="31" y="88"/>
                  <a:pt x="33" y="86"/>
                </a:cubicBezTo>
                <a:cubicBezTo>
                  <a:pt x="35" y="85"/>
                  <a:pt x="35" y="81"/>
                  <a:pt x="36" y="80"/>
                </a:cubicBezTo>
                <a:cubicBezTo>
                  <a:pt x="37" y="79"/>
                  <a:pt x="41" y="78"/>
                  <a:pt x="42" y="77"/>
                </a:cubicBezTo>
                <a:cubicBezTo>
                  <a:pt x="43" y="76"/>
                  <a:pt x="45" y="73"/>
                  <a:pt x="45" y="71"/>
                </a:cubicBezTo>
                <a:cubicBezTo>
                  <a:pt x="45" y="69"/>
                  <a:pt x="42" y="64"/>
                  <a:pt x="41" y="62"/>
                </a:cubicBezTo>
                <a:cubicBezTo>
                  <a:pt x="39" y="61"/>
                  <a:pt x="36" y="58"/>
                  <a:pt x="34" y="57"/>
                </a:cubicBezTo>
                <a:cubicBezTo>
                  <a:pt x="33" y="56"/>
                  <a:pt x="29" y="57"/>
                  <a:pt x="28" y="56"/>
                </a:cubicBezTo>
                <a:cubicBezTo>
                  <a:pt x="26" y="55"/>
                  <a:pt x="24" y="53"/>
                  <a:pt x="23" y="52"/>
                </a:cubicBezTo>
                <a:cubicBezTo>
                  <a:pt x="22" y="50"/>
                  <a:pt x="22" y="46"/>
                  <a:pt x="22" y="45"/>
                </a:cubicBezTo>
                <a:cubicBezTo>
                  <a:pt x="21" y="43"/>
                  <a:pt x="19" y="40"/>
                  <a:pt x="19" y="38"/>
                </a:cubicBezTo>
                <a:cubicBezTo>
                  <a:pt x="19" y="38"/>
                  <a:pt x="19" y="36"/>
                  <a:pt x="20" y="35"/>
                </a:cubicBezTo>
                <a:cubicBezTo>
                  <a:pt x="21" y="34"/>
                  <a:pt x="23" y="35"/>
                  <a:pt x="24" y="34"/>
                </a:cubicBezTo>
                <a:cubicBezTo>
                  <a:pt x="25" y="33"/>
                  <a:pt x="27" y="31"/>
                  <a:pt x="27" y="30"/>
                </a:cubicBezTo>
                <a:cubicBezTo>
                  <a:pt x="27" y="28"/>
                  <a:pt x="26" y="25"/>
                  <a:pt x="26" y="23"/>
                </a:cubicBezTo>
                <a:cubicBezTo>
                  <a:pt x="26" y="22"/>
                  <a:pt x="27" y="18"/>
                  <a:pt x="28" y="17"/>
                </a:cubicBezTo>
                <a:cubicBezTo>
                  <a:pt x="29" y="16"/>
                  <a:pt x="32" y="16"/>
                  <a:pt x="34" y="15"/>
                </a:cubicBezTo>
                <a:cubicBezTo>
                  <a:pt x="35" y="14"/>
                  <a:pt x="37" y="12"/>
                  <a:pt x="38" y="11"/>
                </a:cubicBezTo>
                <a:cubicBezTo>
                  <a:pt x="40" y="10"/>
                  <a:pt x="44" y="8"/>
                  <a:pt x="45" y="6"/>
                </a:cubicBezTo>
                <a:cubicBezTo>
                  <a:pt x="46" y="6"/>
                  <a:pt x="46" y="5"/>
                  <a:pt x="46" y="4"/>
                </a:cubicBezTo>
                <a:cubicBezTo>
                  <a:pt x="48" y="4"/>
                  <a:pt x="49" y="5"/>
                  <a:pt x="50" y="5"/>
                </a:cubicBezTo>
                <a:cubicBezTo>
                  <a:pt x="52" y="5"/>
                  <a:pt x="55" y="4"/>
                  <a:pt x="56" y="3"/>
                </a:cubicBezTo>
                <a:cubicBezTo>
                  <a:pt x="57" y="3"/>
                  <a:pt x="57" y="1"/>
                  <a:pt x="58" y="1"/>
                </a:cubicBezTo>
                <a:cubicBezTo>
                  <a:pt x="59" y="0"/>
                  <a:pt x="62" y="0"/>
                  <a:pt x="64" y="0"/>
                </a:cubicBezTo>
                <a:cubicBezTo>
                  <a:pt x="65" y="0"/>
                  <a:pt x="68" y="1"/>
                  <a:pt x="69" y="2"/>
                </a:cubicBezTo>
                <a:cubicBezTo>
                  <a:pt x="70" y="3"/>
                  <a:pt x="71" y="6"/>
                  <a:pt x="70" y="8"/>
                </a:cubicBezTo>
                <a:cubicBezTo>
                  <a:pt x="70" y="9"/>
                  <a:pt x="68" y="10"/>
                  <a:pt x="68" y="11"/>
                </a:cubicBezTo>
                <a:cubicBezTo>
                  <a:pt x="67" y="12"/>
                  <a:pt x="65" y="15"/>
                  <a:pt x="66" y="17"/>
                </a:cubicBezTo>
                <a:cubicBezTo>
                  <a:pt x="66" y="19"/>
                  <a:pt x="69" y="22"/>
                  <a:pt x="71" y="23"/>
                </a:cubicBezTo>
                <a:cubicBezTo>
                  <a:pt x="72" y="23"/>
                  <a:pt x="74" y="23"/>
                  <a:pt x="75" y="22"/>
                </a:cubicBezTo>
                <a:cubicBezTo>
                  <a:pt x="77" y="21"/>
                  <a:pt x="78" y="18"/>
                  <a:pt x="79" y="17"/>
                </a:cubicBezTo>
                <a:cubicBezTo>
                  <a:pt x="81" y="16"/>
                  <a:pt x="84" y="16"/>
                  <a:pt x="86" y="16"/>
                </a:cubicBezTo>
                <a:cubicBezTo>
                  <a:pt x="87" y="16"/>
                  <a:pt x="90" y="16"/>
                  <a:pt x="91" y="16"/>
                </a:cubicBezTo>
                <a:cubicBezTo>
                  <a:pt x="92" y="17"/>
                  <a:pt x="93" y="21"/>
                  <a:pt x="94" y="23"/>
                </a:cubicBezTo>
                <a:cubicBezTo>
                  <a:pt x="94" y="23"/>
                  <a:pt x="97" y="24"/>
                  <a:pt x="97" y="25"/>
                </a:cubicBezTo>
                <a:cubicBezTo>
                  <a:pt x="99" y="26"/>
                  <a:pt x="102" y="27"/>
                  <a:pt x="103" y="29"/>
                </a:cubicBezTo>
                <a:cubicBezTo>
                  <a:pt x="105" y="30"/>
                  <a:pt x="106" y="35"/>
                  <a:pt x="107" y="37"/>
                </a:cubicBezTo>
                <a:cubicBezTo>
                  <a:pt x="109" y="38"/>
                  <a:pt x="112" y="40"/>
                  <a:pt x="113" y="40"/>
                </a:cubicBezTo>
                <a:cubicBezTo>
                  <a:pt x="115" y="40"/>
                  <a:pt x="119" y="40"/>
                  <a:pt x="121" y="39"/>
                </a:cubicBezTo>
                <a:cubicBezTo>
                  <a:pt x="122" y="38"/>
                  <a:pt x="122" y="35"/>
                  <a:pt x="123" y="34"/>
                </a:cubicBezTo>
                <a:cubicBezTo>
                  <a:pt x="124" y="33"/>
                  <a:pt x="126" y="32"/>
                  <a:pt x="128" y="32"/>
                </a:cubicBezTo>
                <a:cubicBezTo>
                  <a:pt x="129" y="32"/>
                  <a:pt x="131" y="34"/>
                  <a:pt x="132" y="35"/>
                </a:cubicBezTo>
                <a:cubicBezTo>
                  <a:pt x="133" y="36"/>
                  <a:pt x="133" y="39"/>
                  <a:pt x="133" y="40"/>
                </a:cubicBezTo>
                <a:cubicBezTo>
                  <a:pt x="133" y="42"/>
                  <a:pt x="130" y="44"/>
                  <a:pt x="130" y="46"/>
                </a:cubicBezTo>
                <a:cubicBezTo>
                  <a:pt x="129" y="47"/>
                  <a:pt x="128" y="49"/>
                  <a:pt x="128" y="50"/>
                </a:cubicBezTo>
                <a:cubicBezTo>
                  <a:pt x="129" y="51"/>
                  <a:pt x="131" y="53"/>
                  <a:pt x="131" y="54"/>
                </a:cubicBezTo>
                <a:cubicBezTo>
                  <a:pt x="132" y="55"/>
                  <a:pt x="133" y="57"/>
                  <a:pt x="134" y="58"/>
                </a:cubicBezTo>
                <a:cubicBezTo>
                  <a:pt x="135" y="61"/>
                  <a:pt x="135" y="68"/>
                  <a:pt x="136" y="71"/>
                </a:cubicBezTo>
                <a:cubicBezTo>
                  <a:pt x="136" y="73"/>
                  <a:pt x="138" y="75"/>
                  <a:pt x="139" y="77"/>
                </a:cubicBezTo>
                <a:cubicBezTo>
                  <a:pt x="140" y="78"/>
                  <a:pt x="143" y="80"/>
                  <a:pt x="144" y="81"/>
                </a:cubicBezTo>
                <a:cubicBezTo>
                  <a:pt x="146" y="82"/>
                  <a:pt x="149" y="85"/>
                  <a:pt x="149" y="87"/>
                </a:cubicBezTo>
                <a:cubicBezTo>
                  <a:pt x="150" y="89"/>
                  <a:pt x="149" y="92"/>
                  <a:pt x="149" y="94"/>
                </a:cubicBezTo>
                <a:cubicBezTo>
                  <a:pt x="149" y="95"/>
                  <a:pt x="147" y="98"/>
                  <a:pt x="147" y="100"/>
                </a:cubicBezTo>
                <a:cubicBezTo>
                  <a:pt x="147" y="102"/>
                  <a:pt x="147" y="105"/>
                  <a:pt x="147" y="107"/>
                </a:cubicBezTo>
                <a:cubicBezTo>
                  <a:pt x="148" y="109"/>
                  <a:pt x="151" y="111"/>
                  <a:pt x="152" y="112"/>
                </a:cubicBezTo>
                <a:cubicBezTo>
                  <a:pt x="153" y="113"/>
                  <a:pt x="154" y="115"/>
                  <a:pt x="155" y="116"/>
                </a:cubicBezTo>
                <a:cubicBezTo>
                  <a:pt x="155" y="118"/>
                  <a:pt x="156" y="120"/>
                  <a:pt x="156" y="121"/>
                </a:cubicBezTo>
                <a:cubicBezTo>
                  <a:pt x="156" y="123"/>
                  <a:pt x="155" y="126"/>
                  <a:pt x="154" y="128"/>
                </a:cubicBezTo>
                <a:cubicBezTo>
                  <a:pt x="154" y="131"/>
                  <a:pt x="155" y="136"/>
                  <a:pt x="155" y="138"/>
                </a:cubicBezTo>
                <a:cubicBezTo>
                  <a:pt x="156" y="140"/>
                  <a:pt x="158" y="143"/>
                  <a:pt x="159" y="145"/>
                </a:cubicBezTo>
                <a:cubicBezTo>
                  <a:pt x="160" y="147"/>
                  <a:pt x="161" y="151"/>
                  <a:pt x="162" y="153"/>
                </a:cubicBezTo>
                <a:cubicBezTo>
                  <a:pt x="163" y="154"/>
                  <a:pt x="166" y="157"/>
                  <a:pt x="168" y="157"/>
                </a:cubicBezTo>
                <a:cubicBezTo>
                  <a:pt x="169" y="158"/>
                  <a:pt x="171" y="157"/>
                  <a:pt x="171" y="156"/>
                </a:cubicBezTo>
                <a:cubicBezTo>
                  <a:pt x="172" y="155"/>
                  <a:pt x="172" y="152"/>
                  <a:pt x="173" y="151"/>
                </a:cubicBezTo>
                <a:cubicBezTo>
                  <a:pt x="174" y="151"/>
                  <a:pt x="175" y="150"/>
                  <a:pt x="176" y="150"/>
                </a:cubicBezTo>
                <a:cubicBezTo>
                  <a:pt x="178" y="150"/>
                  <a:pt x="181" y="151"/>
                  <a:pt x="182" y="152"/>
                </a:cubicBezTo>
                <a:cubicBezTo>
                  <a:pt x="183" y="153"/>
                  <a:pt x="185" y="154"/>
                  <a:pt x="185" y="155"/>
                </a:cubicBezTo>
                <a:cubicBezTo>
                  <a:pt x="186" y="156"/>
                  <a:pt x="186" y="159"/>
                  <a:pt x="187" y="161"/>
                </a:cubicBezTo>
                <a:cubicBezTo>
                  <a:pt x="187" y="162"/>
                  <a:pt x="188" y="166"/>
                  <a:pt x="189" y="167"/>
                </a:cubicBezTo>
                <a:cubicBezTo>
                  <a:pt x="190" y="168"/>
                  <a:pt x="194" y="169"/>
                  <a:pt x="195" y="169"/>
                </a:cubicBezTo>
                <a:cubicBezTo>
                  <a:pt x="196" y="168"/>
                  <a:pt x="196" y="167"/>
                  <a:pt x="197" y="166"/>
                </a:cubicBezTo>
                <a:cubicBezTo>
                  <a:pt x="198" y="165"/>
                  <a:pt x="200" y="162"/>
                  <a:pt x="201" y="162"/>
                </a:cubicBezTo>
                <a:cubicBezTo>
                  <a:pt x="202" y="162"/>
                  <a:pt x="205" y="162"/>
                  <a:pt x="206" y="163"/>
                </a:cubicBezTo>
                <a:cubicBezTo>
                  <a:pt x="207" y="164"/>
                  <a:pt x="205" y="167"/>
                  <a:pt x="206" y="168"/>
                </a:cubicBezTo>
                <a:cubicBezTo>
                  <a:pt x="207" y="170"/>
                  <a:pt x="210" y="171"/>
                  <a:pt x="210" y="173"/>
                </a:cubicBezTo>
                <a:cubicBezTo>
                  <a:pt x="210" y="174"/>
                  <a:pt x="208" y="178"/>
                  <a:pt x="207" y="179"/>
                </a:cubicBezTo>
                <a:cubicBezTo>
                  <a:pt x="207" y="180"/>
                  <a:pt x="206" y="181"/>
                  <a:pt x="205" y="181"/>
                </a:cubicBezTo>
                <a:cubicBezTo>
                  <a:pt x="205" y="182"/>
                  <a:pt x="205" y="185"/>
                  <a:pt x="205" y="186"/>
                </a:cubicBezTo>
                <a:cubicBezTo>
                  <a:pt x="205" y="187"/>
                  <a:pt x="206" y="190"/>
                  <a:pt x="206" y="191"/>
                </a:cubicBezTo>
                <a:cubicBezTo>
                  <a:pt x="207" y="192"/>
                  <a:pt x="207" y="193"/>
                  <a:pt x="207" y="194"/>
                </a:cubicBezTo>
                <a:close/>
              </a:path>
            </a:pathLst>
          </a:custGeom>
          <a:solidFill>
            <a:srgbClr val="9E9D9D"/>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632905" y="2286371"/>
            <a:ext cx="724075" cy="724075"/>
          </a:xfrm>
          <a:custGeom>
            <a:avLst/>
            <a:gdLst/>
            <a:ahLst/>
            <a:cxnLst>
              <a:cxn ang="0">
                <a:pos x="282" y="231"/>
              </a:cxn>
              <a:cxn ang="0">
                <a:pos x="267" y="235"/>
              </a:cxn>
              <a:cxn ang="0">
                <a:pos x="255" y="239"/>
              </a:cxn>
              <a:cxn ang="0">
                <a:pos x="252" y="253"/>
              </a:cxn>
              <a:cxn ang="0">
                <a:pos x="240" y="257"/>
              </a:cxn>
              <a:cxn ang="0">
                <a:pos x="226" y="255"/>
              </a:cxn>
              <a:cxn ang="0">
                <a:pos x="222" y="267"/>
              </a:cxn>
              <a:cxn ang="0">
                <a:pos x="210" y="279"/>
              </a:cxn>
              <a:cxn ang="0">
                <a:pos x="200" y="286"/>
              </a:cxn>
              <a:cxn ang="0">
                <a:pos x="188" y="275"/>
              </a:cxn>
              <a:cxn ang="0">
                <a:pos x="177" y="275"/>
              </a:cxn>
              <a:cxn ang="0">
                <a:pos x="175" y="262"/>
              </a:cxn>
              <a:cxn ang="0">
                <a:pos x="176" y="249"/>
              </a:cxn>
              <a:cxn ang="0">
                <a:pos x="167" y="247"/>
              </a:cxn>
              <a:cxn ang="0">
                <a:pos x="157" y="242"/>
              </a:cxn>
              <a:cxn ang="0">
                <a:pos x="146" y="231"/>
              </a:cxn>
              <a:cxn ang="0">
                <a:pos x="138" y="238"/>
              </a:cxn>
              <a:cxn ang="0">
                <a:pos x="125" y="219"/>
              </a:cxn>
              <a:cxn ang="0">
                <a:pos x="125" y="197"/>
              </a:cxn>
              <a:cxn ang="0">
                <a:pos x="117" y="181"/>
              </a:cxn>
              <a:cxn ang="0">
                <a:pos x="114" y="162"/>
              </a:cxn>
              <a:cxn ang="0">
                <a:pos x="104" y="139"/>
              </a:cxn>
              <a:cxn ang="0">
                <a:pos x="100" y="127"/>
              </a:cxn>
              <a:cxn ang="0">
                <a:pos x="98" y="113"/>
              </a:cxn>
              <a:cxn ang="0">
                <a:pos x="83" y="121"/>
              </a:cxn>
              <a:cxn ang="0">
                <a:pos x="67" y="106"/>
              </a:cxn>
              <a:cxn ang="0">
                <a:pos x="56" y="97"/>
              </a:cxn>
              <a:cxn ang="0">
                <a:pos x="41" y="104"/>
              </a:cxn>
              <a:cxn ang="0">
                <a:pos x="40" y="89"/>
              </a:cxn>
              <a:cxn ang="0">
                <a:pos x="28" y="82"/>
              </a:cxn>
              <a:cxn ang="0">
                <a:pos x="16" y="85"/>
              </a:cxn>
              <a:cxn ang="0">
                <a:pos x="17" y="71"/>
              </a:cxn>
              <a:cxn ang="0">
                <a:pos x="28" y="62"/>
              </a:cxn>
              <a:cxn ang="0">
                <a:pos x="24" y="52"/>
              </a:cxn>
              <a:cxn ang="0">
                <a:pos x="10" y="48"/>
              </a:cxn>
              <a:cxn ang="0">
                <a:pos x="0" y="50"/>
              </a:cxn>
              <a:cxn ang="0">
                <a:pos x="4" y="30"/>
              </a:cxn>
              <a:cxn ang="0">
                <a:pos x="8" y="9"/>
              </a:cxn>
              <a:cxn ang="0">
                <a:pos x="19" y="18"/>
              </a:cxn>
              <a:cxn ang="0">
                <a:pos x="27" y="10"/>
              </a:cxn>
              <a:cxn ang="0">
                <a:pos x="35" y="13"/>
              </a:cxn>
              <a:cxn ang="0">
                <a:pos x="46" y="19"/>
              </a:cxn>
              <a:cxn ang="0">
                <a:pos x="55" y="13"/>
              </a:cxn>
              <a:cxn ang="0">
                <a:pos x="58" y="17"/>
              </a:cxn>
              <a:cxn ang="0">
                <a:pos x="67" y="31"/>
              </a:cxn>
              <a:cxn ang="0">
                <a:pos x="85" y="26"/>
              </a:cxn>
              <a:cxn ang="0">
                <a:pos x="94" y="6"/>
              </a:cxn>
              <a:cxn ang="0">
                <a:pos x="109" y="4"/>
              </a:cxn>
              <a:cxn ang="0">
                <a:pos x="149" y="34"/>
              </a:cxn>
              <a:cxn ang="0">
                <a:pos x="172" y="53"/>
              </a:cxn>
              <a:cxn ang="0">
                <a:pos x="195" y="68"/>
              </a:cxn>
              <a:cxn ang="0">
                <a:pos x="215" y="69"/>
              </a:cxn>
              <a:cxn ang="0">
                <a:pos x="226" y="80"/>
              </a:cxn>
              <a:cxn ang="0">
                <a:pos x="232" y="97"/>
              </a:cxn>
              <a:cxn ang="0">
                <a:pos x="247" y="129"/>
              </a:cxn>
              <a:cxn ang="0">
                <a:pos x="268" y="175"/>
              </a:cxn>
              <a:cxn ang="0">
                <a:pos x="276" y="207"/>
              </a:cxn>
            </a:cxnLst>
            <a:rect l="0" t="0" r="r" b="b"/>
            <a:pathLst>
              <a:path w="286" h="286">
                <a:moveTo>
                  <a:pt x="284" y="224"/>
                </a:moveTo>
                <a:cubicBezTo>
                  <a:pt x="285" y="226"/>
                  <a:pt x="285" y="227"/>
                  <a:pt x="286" y="229"/>
                </a:cubicBezTo>
                <a:cubicBezTo>
                  <a:pt x="284" y="230"/>
                  <a:pt x="283" y="231"/>
                  <a:pt x="282" y="231"/>
                </a:cubicBezTo>
                <a:cubicBezTo>
                  <a:pt x="281" y="232"/>
                  <a:pt x="278" y="231"/>
                  <a:pt x="277" y="231"/>
                </a:cubicBezTo>
                <a:cubicBezTo>
                  <a:pt x="275" y="232"/>
                  <a:pt x="272" y="231"/>
                  <a:pt x="271" y="232"/>
                </a:cubicBezTo>
                <a:cubicBezTo>
                  <a:pt x="270" y="232"/>
                  <a:pt x="268" y="234"/>
                  <a:pt x="267" y="235"/>
                </a:cubicBezTo>
                <a:cubicBezTo>
                  <a:pt x="266" y="236"/>
                  <a:pt x="265" y="236"/>
                  <a:pt x="264" y="237"/>
                </a:cubicBezTo>
                <a:cubicBezTo>
                  <a:pt x="263" y="237"/>
                  <a:pt x="260" y="237"/>
                  <a:pt x="259" y="237"/>
                </a:cubicBezTo>
                <a:cubicBezTo>
                  <a:pt x="258" y="237"/>
                  <a:pt x="256" y="238"/>
                  <a:pt x="255" y="239"/>
                </a:cubicBezTo>
                <a:cubicBezTo>
                  <a:pt x="254" y="241"/>
                  <a:pt x="255" y="244"/>
                  <a:pt x="254" y="245"/>
                </a:cubicBezTo>
                <a:cubicBezTo>
                  <a:pt x="254" y="246"/>
                  <a:pt x="252" y="247"/>
                  <a:pt x="252" y="248"/>
                </a:cubicBezTo>
                <a:cubicBezTo>
                  <a:pt x="252" y="249"/>
                  <a:pt x="252" y="252"/>
                  <a:pt x="252" y="253"/>
                </a:cubicBezTo>
                <a:cubicBezTo>
                  <a:pt x="251" y="254"/>
                  <a:pt x="250" y="255"/>
                  <a:pt x="250" y="256"/>
                </a:cubicBezTo>
                <a:cubicBezTo>
                  <a:pt x="249" y="257"/>
                  <a:pt x="246" y="257"/>
                  <a:pt x="245" y="257"/>
                </a:cubicBezTo>
                <a:cubicBezTo>
                  <a:pt x="244" y="257"/>
                  <a:pt x="241" y="257"/>
                  <a:pt x="240" y="257"/>
                </a:cubicBezTo>
                <a:cubicBezTo>
                  <a:pt x="239" y="256"/>
                  <a:pt x="237" y="255"/>
                  <a:pt x="236" y="254"/>
                </a:cubicBezTo>
                <a:cubicBezTo>
                  <a:pt x="235" y="254"/>
                  <a:pt x="232" y="253"/>
                  <a:pt x="230" y="253"/>
                </a:cubicBezTo>
                <a:cubicBezTo>
                  <a:pt x="229" y="253"/>
                  <a:pt x="227" y="254"/>
                  <a:pt x="226" y="255"/>
                </a:cubicBezTo>
                <a:cubicBezTo>
                  <a:pt x="225" y="256"/>
                  <a:pt x="224" y="258"/>
                  <a:pt x="224" y="260"/>
                </a:cubicBezTo>
                <a:cubicBezTo>
                  <a:pt x="223" y="260"/>
                  <a:pt x="222" y="261"/>
                  <a:pt x="222" y="262"/>
                </a:cubicBezTo>
                <a:cubicBezTo>
                  <a:pt x="222" y="263"/>
                  <a:pt x="222" y="266"/>
                  <a:pt x="222" y="267"/>
                </a:cubicBezTo>
                <a:cubicBezTo>
                  <a:pt x="222" y="269"/>
                  <a:pt x="221" y="272"/>
                  <a:pt x="220" y="273"/>
                </a:cubicBezTo>
                <a:cubicBezTo>
                  <a:pt x="219" y="274"/>
                  <a:pt x="216" y="276"/>
                  <a:pt x="215" y="276"/>
                </a:cubicBezTo>
                <a:cubicBezTo>
                  <a:pt x="214" y="277"/>
                  <a:pt x="211" y="278"/>
                  <a:pt x="210" y="279"/>
                </a:cubicBezTo>
                <a:cubicBezTo>
                  <a:pt x="209" y="280"/>
                  <a:pt x="208" y="282"/>
                  <a:pt x="207" y="283"/>
                </a:cubicBezTo>
                <a:cubicBezTo>
                  <a:pt x="207" y="284"/>
                  <a:pt x="204" y="284"/>
                  <a:pt x="203" y="285"/>
                </a:cubicBezTo>
                <a:cubicBezTo>
                  <a:pt x="202" y="285"/>
                  <a:pt x="201" y="286"/>
                  <a:pt x="200" y="286"/>
                </a:cubicBezTo>
                <a:cubicBezTo>
                  <a:pt x="199" y="286"/>
                  <a:pt x="196" y="285"/>
                  <a:pt x="195" y="284"/>
                </a:cubicBezTo>
                <a:cubicBezTo>
                  <a:pt x="194" y="283"/>
                  <a:pt x="194" y="280"/>
                  <a:pt x="193" y="279"/>
                </a:cubicBezTo>
                <a:cubicBezTo>
                  <a:pt x="192" y="278"/>
                  <a:pt x="189" y="276"/>
                  <a:pt x="188" y="275"/>
                </a:cubicBezTo>
                <a:cubicBezTo>
                  <a:pt x="187" y="275"/>
                  <a:pt x="186" y="274"/>
                  <a:pt x="185" y="273"/>
                </a:cubicBezTo>
                <a:cubicBezTo>
                  <a:pt x="183" y="273"/>
                  <a:pt x="181" y="275"/>
                  <a:pt x="179" y="275"/>
                </a:cubicBezTo>
                <a:cubicBezTo>
                  <a:pt x="179" y="275"/>
                  <a:pt x="178" y="275"/>
                  <a:pt x="177" y="275"/>
                </a:cubicBezTo>
                <a:cubicBezTo>
                  <a:pt x="177" y="274"/>
                  <a:pt x="177" y="273"/>
                  <a:pt x="176" y="272"/>
                </a:cubicBezTo>
                <a:cubicBezTo>
                  <a:pt x="176" y="271"/>
                  <a:pt x="175" y="268"/>
                  <a:pt x="175" y="267"/>
                </a:cubicBezTo>
                <a:cubicBezTo>
                  <a:pt x="175" y="266"/>
                  <a:pt x="175" y="263"/>
                  <a:pt x="175" y="262"/>
                </a:cubicBezTo>
                <a:cubicBezTo>
                  <a:pt x="176" y="262"/>
                  <a:pt x="177" y="261"/>
                  <a:pt x="177" y="260"/>
                </a:cubicBezTo>
                <a:cubicBezTo>
                  <a:pt x="178" y="259"/>
                  <a:pt x="180" y="255"/>
                  <a:pt x="180" y="254"/>
                </a:cubicBezTo>
                <a:cubicBezTo>
                  <a:pt x="180" y="252"/>
                  <a:pt x="177" y="251"/>
                  <a:pt x="176" y="249"/>
                </a:cubicBezTo>
                <a:cubicBezTo>
                  <a:pt x="175" y="248"/>
                  <a:pt x="177" y="245"/>
                  <a:pt x="176" y="244"/>
                </a:cubicBezTo>
                <a:cubicBezTo>
                  <a:pt x="175" y="243"/>
                  <a:pt x="172" y="243"/>
                  <a:pt x="171" y="243"/>
                </a:cubicBezTo>
                <a:cubicBezTo>
                  <a:pt x="170" y="243"/>
                  <a:pt x="168" y="246"/>
                  <a:pt x="167" y="247"/>
                </a:cubicBezTo>
                <a:cubicBezTo>
                  <a:pt x="166" y="248"/>
                  <a:pt x="166" y="249"/>
                  <a:pt x="165" y="250"/>
                </a:cubicBezTo>
                <a:cubicBezTo>
                  <a:pt x="164" y="250"/>
                  <a:pt x="160" y="249"/>
                  <a:pt x="159" y="248"/>
                </a:cubicBezTo>
                <a:cubicBezTo>
                  <a:pt x="158" y="247"/>
                  <a:pt x="157" y="243"/>
                  <a:pt x="157" y="242"/>
                </a:cubicBezTo>
                <a:cubicBezTo>
                  <a:pt x="156" y="240"/>
                  <a:pt x="156" y="237"/>
                  <a:pt x="155" y="236"/>
                </a:cubicBezTo>
                <a:cubicBezTo>
                  <a:pt x="155" y="235"/>
                  <a:pt x="153" y="234"/>
                  <a:pt x="152" y="233"/>
                </a:cubicBezTo>
                <a:cubicBezTo>
                  <a:pt x="151" y="232"/>
                  <a:pt x="148" y="231"/>
                  <a:pt x="146" y="231"/>
                </a:cubicBezTo>
                <a:cubicBezTo>
                  <a:pt x="145" y="231"/>
                  <a:pt x="144" y="232"/>
                  <a:pt x="143" y="232"/>
                </a:cubicBezTo>
                <a:cubicBezTo>
                  <a:pt x="142" y="233"/>
                  <a:pt x="142" y="236"/>
                  <a:pt x="141" y="237"/>
                </a:cubicBezTo>
                <a:cubicBezTo>
                  <a:pt x="141" y="238"/>
                  <a:pt x="139" y="239"/>
                  <a:pt x="138" y="238"/>
                </a:cubicBezTo>
                <a:cubicBezTo>
                  <a:pt x="136" y="238"/>
                  <a:pt x="133" y="235"/>
                  <a:pt x="132" y="234"/>
                </a:cubicBezTo>
                <a:cubicBezTo>
                  <a:pt x="131" y="232"/>
                  <a:pt x="130" y="228"/>
                  <a:pt x="129" y="226"/>
                </a:cubicBezTo>
                <a:cubicBezTo>
                  <a:pt x="128" y="224"/>
                  <a:pt x="126" y="221"/>
                  <a:pt x="125" y="219"/>
                </a:cubicBezTo>
                <a:cubicBezTo>
                  <a:pt x="125" y="217"/>
                  <a:pt x="124" y="212"/>
                  <a:pt x="124" y="209"/>
                </a:cubicBezTo>
                <a:cubicBezTo>
                  <a:pt x="125" y="207"/>
                  <a:pt x="126" y="204"/>
                  <a:pt x="126" y="202"/>
                </a:cubicBezTo>
                <a:cubicBezTo>
                  <a:pt x="126" y="201"/>
                  <a:pt x="125" y="199"/>
                  <a:pt x="125" y="197"/>
                </a:cubicBezTo>
                <a:cubicBezTo>
                  <a:pt x="124" y="196"/>
                  <a:pt x="123" y="194"/>
                  <a:pt x="122" y="193"/>
                </a:cubicBezTo>
                <a:cubicBezTo>
                  <a:pt x="121" y="192"/>
                  <a:pt x="118" y="190"/>
                  <a:pt x="117" y="188"/>
                </a:cubicBezTo>
                <a:cubicBezTo>
                  <a:pt x="117" y="186"/>
                  <a:pt x="117" y="183"/>
                  <a:pt x="117" y="181"/>
                </a:cubicBezTo>
                <a:cubicBezTo>
                  <a:pt x="117" y="179"/>
                  <a:pt x="119" y="176"/>
                  <a:pt x="119" y="175"/>
                </a:cubicBezTo>
                <a:cubicBezTo>
                  <a:pt x="119" y="173"/>
                  <a:pt x="120" y="170"/>
                  <a:pt x="119" y="168"/>
                </a:cubicBezTo>
                <a:cubicBezTo>
                  <a:pt x="119" y="166"/>
                  <a:pt x="116" y="163"/>
                  <a:pt x="114" y="162"/>
                </a:cubicBezTo>
                <a:cubicBezTo>
                  <a:pt x="113" y="161"/>
                  <a:pt x="110" y="159"/>
                  <a:pt x="109" y="158"/>
                </a:cubicBezTo>
                <a:cubicBezTo>
                  <a:pt x="108" y="156"/>
                  <a:pt x="106" y="154"/>
                  <a:pt x="106" y="152"/>
                </a:cubicBezTo>
                <a:cubicBezTo>
                  <a:pt x="105" y="149"/>
                  <a:pt x="105" y="142"/>
                  <a:pt x="104" y="139"/>
                </a:cubicBezTo>
                <a:cubicBezTo>
                  <a:pt x="103" y="138"/>
                  <a:pt x="102" y="136"/>
                  <a:pt x="101" y="135"/>
                </a:cubicBezTo>
                <a:cubicBezTo>
                  <a:pt x="101" y="134"/>
                  <a:pt x="99" y="132"/>
                  <a:pt x="98" y="131"/>
                </a:cubicBezTo>
                <a:cubicBezTo>
                  <a:pt x="98" y="130"/>
                  <a:pt x="99" y="128"/>
                  <a:pt x="100" y="127"/>
                </a:cubicBezTo>
                <a:cubicBezTo>
                  <a:pt x="100" y="125"/>
                  <a:pt x="103" y="123"/>
                  <a:pt x="103" y="121"/>
                </a:cubicBezTo>
                <a:cubicBezTo>
                  <a:pt x="103" y="120"/>
                  <a:pt x="103" y="117"/>
                  <a:pt x="102" y="116"/>
                </a:cubicBezTo>
                <a:cubicBezTo>
                  <a:pt x="101" y="115"/>
                  <a:pt x="99" y="113"/>
                  <a:pt x="98" y="113"/>
                </a:cubicBezTo>
                <a:cubicBezTo>
                  <a:pt x="96" y="113"/>
                  <a:pt x="94" y="114"/>
                  <a:pt x="93" y="115"/>
                </a:cubicBezTo>
                <a:cubicBezTo>
                  <a:pt x="92" y="116"/>
                  <a:pt x="92" y="119"/>
                  <a:pt x="91" y="120"/>
                </a:cubicBezTo>
                <a:cubicBezTo>
                  <a:pt x="89" y="121"/>
                  <a:pt x="85" y="121"/>
                  <a:pt x="83" y="121"/>
                </a:cubicBezTo>
                <a:cubicBezTo>
                  <a:pt x="82" y="121"/>
                  <a:pt x="79" y="119"/>
                  <a:pt x="77" y="118"/>
                </a:cubicBezTo>
                <a:cubicBezTo>
                  <a:pt x="76" y="116"/>
                  <a:pt x="75" y="111"/>
                  <a:pt x="73" y="110"/>
                </a:cubicBezTo>
                <a:cubicBezTo>
                  <a:pt x="72" y="108"/>
                  <a:pt x="69" y="107"/>
                  <a:pt x="67" y="106"/>
                </a:cubicBezTo>
                <a:cubicBezTo>
                  <a:pt x="67" y="105"/>
                  <a:pt x="64" y="104"/>
                  <a:pt x="64" y="104"/>
                </a:cubicBezTo>
                <a:cubicBezTo>
                  <a:pt x="63" y="102"/>
                  <a:pt x="62" y="98"/>
                  <a:pt x="61" y="97"/>
                </a:cubicBezTo>
                <a:cubicBezTo>
                  <a:pt x="60" y="97"/>
                  <a:pt x="57" y="97"/>
                  <a:pt x="56" y="97"/>
                </a:cubicBezTo>
                <a:cubicBezTo>
                  <a:pt x="54" y="97"/>
                  <a:pt x="51" y="97"/>
                  <a:pt x="49" y="98"/>
                </a:cubicBezTo>
                <a:cubicBezTo>
                  <a:pt x="48" y="99"/>
                  <a:pt x="47" y="102"/>
                  <a:pt x="45" y="103"/>
                </a:cubicBezTo>
                <a:cubicBezTo>
                  <a:pt x="44" y="104"/>
                  <a:pt x="42" y="104"/>
                  <a:pt x="41" y="104"/>
                </a:cubicBezTo>
                <a:cubicBezTo>
                  <a:pt x="39" y="103"/>
                  <a:pt x="36" y="100"/>
                  <a:pt x="36" y="98"/>
                </a:cubicBezTo>
                <a:cubicBezTo>
                  <a:pt x="35" y="96"/>
                  <a:pt x="37" y="93"/>
                  <a:pt x="38" y="92"/>
                </a:cubicBezTo>
                <a:cubicBezTo>
                  <a:pt x="38" y="91"/>
                  <a:pt x="40" y="90"/>
                  <a:pt x="40" y="89"/>
                </a:cubicBezTo>
                <a:cubicBezTo>
                  <a:pt x="41" y="87"/>
                  <a:pt x="40" y="84"/>
                  <a:pt x="39" y="83"/>
                </a:cubicBezTo>
                <a:cubicBezTo>
                  <a:pt x="38" y="82"/>
                  <a:pt x="35" y="81"/>
                  <a:pt x="34" y="81"/>
                </a:cubicBezTo>
                <a:cubicBezTo>
                  <a:pt x="32" y="81"/>
                  <a:pt x="29" y="81"/>
                  <a:pt x="28" y="82"/>
                </a:cubicBezTo>
                <a:cubicBezTo>
                  <a:pt x="27" y="82"/>
                  <a:pt x="27" y="84"/>
                  <a:pt x="26" y="84"/>
                </a:cubicBezTo>
                <a:cubicBezTo>
                  <a:pt x="25" y="85"/>
                  <a:pt x="22" y="86"/>
                  <a:pt x="20" y="86"/>
                </a:cubicBezTo>
                <a:cubicBezTo>
                  <a:pt x="19" y="86"/>
                  <a:pt x="18" y="85"/>
                  <a:pt x="16" y="85"/>
                </a:cubicBezTo>
                <a:cubicBezTo>
                  <a:pt x="17" y="84"/>
                  <a:pt x="17" y="83"/>
                  <a:pt x="17" y="82"/>
                </a:cubicBezTo>
                <a:cubicBezTo>
                  <a:pt x="17" y="80"/>
                  <a:pt x="15" y="78"/>
                  <a:pt x="15" y="76"/>
                </a:cubicBezTo>
                <a:cubicBezTo>
                  <a:pt x="15" y="75"/>
                  <a:pt x="17" y="71"/>
                  <a:pt x="17" y="71"/>
                </a:cubicBezTo>
                <a:cubicBezTo>
                  <a:pt x="17" y="71"/>
                  <a:pt x="22" y="71"/>
                  <a:pt x="23" y="69"/>
                </a:cubicBezTo>
                <a:cubicBezTo>
                  <a:pt x="24" y="69"/>
                  <a:pt x="25" y="66"/>
                  <a:pt x="25" y="64"/>
                </a:cubicBezTo>
                <a:cubicBezTo>
                  <a:pt x="26" y="64"/>
                  <a:pt x="28" y="63"/>
                  <a:pt x="28" y="62"/>
                </a:cubicBezTo>
                <a:cubicBezTo>
                  <a:pt x="29" y="62"/>
                  <a:pt x="30" y="61"/>
                  <a:pt x="30" y="60"/>
                </a:cubicBezTo>
                <a:cubicBezTo>
                  <a:pt x="30" y="58"/>
                  <a:pt x="28" y="56"/>
                  <a:pt x="27" y="55"/>
                </a:cubicBezTo>
                <a:cubicBezTo>
                  <a:pt x="26" y="54"/>
                  <a:pt x="24" y="53"/>
                  <a:pt x="24" y="52"/>
                </a:cubicBezTo>
                <a:cubicBezTo>
                  <a:pt x="23" y="52"/>
                  <a:pt x="21" y="50"/>
                  <a:pt x="20" y="50"/>
                </a:cubicBezTo>
                <a:cubicBezTo>
                  <a:pt x="19" y="49"/>
                  <a:pt x="17" y="48"/>
                  <a:pt x="16" y="48"/>
                </a:cubicBezTo>
                <a:cubicBezTo>
                  <a:pt x="15" y="48"/>
                  <a:pt x="12" y="48"/>
                  <a:pt x="10" y="48"/>
                </a:cubicBezTo>
                <a:cubicBezTo>
                  <a:pt x="9" y="49"/>
                  <a:pt x="9" y="50"/>
                  <a:pt x="8" y="51"/>
                </a:cubicBezTo>
                <a:cubicBezTo>
                  <a:pt x="7" y="51"/>
                  <a:pt x="4" y="52"/>
                  <a:pt x="3" y="52"/>
                </a:cubicBezTo>
                <a:cubicBezTo>
                  <a:pt x="2" y="51"/>
                  <a:pt x="1" y="51"/>
                  <a:pt x="0" y="50"/>
                </a:cubicBezTo>
                <a:cubicBezTo>
                  <a:pt x="0" y="48"/>
                  <a:pt x="0" y="45"/>
                  <a:pt x="1" y="44"/>
                </a:cubicBezTo>
                <a:cubicBezTo>
                  <a:pt x="1" y="42"/>
                  <a:pt x="3" y="39"/>
                  <a:pt x="4" y="37"/>
                </a:cubicBezTo>
                <a:cubicBezTo>
                  <a:pt x="4" y="35"/>
                  <a:pt x="5" y="32"/>
                  <a:pt x="4" y="30"/>
                </a:cubicBezTo>
                <a:cubicBezTo>
                  <a:pt x="4" y="28"/>
                  <a:pt x="2" y="24"/>
                  <a:pt x="2" y="22"/>
                </a:cubicBezTo>
                <a:cubicBezTo>
                  <a:pt x="2" y="20"/>
                  <a:pt x="3" y="16"/>
                  <a:pt x="4" y="13"/>
                </a:cubicBezTo>
                <a:cubicBezTo>
                  <a:pt x="5" y="12"/>
                  <a:pt x="7" y="9"/>
                  <a:pt x="8" y="9"/>
                </a:cubicBezTo>
                <a:cubicBezTo>
                  <a:pt x="10" y="9"/>
                  <a:pt x="12" y="12"/>
                  <a:pt x="13" y="14"/>
                </a:cubicBezTo>
                <a:cubicBezTo>
                  <a:pt x="13" y="15"/>
                  <a:pt x="12" y="17"/>
                  <a:pt x="13" y="18"/>
                </a:cubicBezTo>
                <a:cubicBezTo>
                  <a:pt x="14" y="19"/>
                  <a:pt x="18" y="19"/>
                  <a:pt x="19" y="18"/>
                </a:cubicBezTo>
                <a:cubicBezTo>
                  <a:pt x="20" y="17"/>
                  <a:pt x="21" y="14"/>
                  <a:pt x="21" y="13"/>
                </a:cubicBezTo>
                <a:cubicBezTo>
                  <a:pt x="22" y="12"/>
                  <a:pt x="21" y="9"/>
                  <a:pt x="22" y="8"/>
                </a:cubicBezTo>
                <a:cubicBezTo>
                  <a:pt x="23" y="7"/>
                  <a:pt x="25" y="10"/>
                  <a:pt x="27" y="10"/>
                </a:cubicBezTo>
                <a:cubicBezTo>
                  <a:pt x="29" y="10"/>
                  <a:pt x="34" y="9"/>
                  <a:pt x="36" y="8"/>
                </a:cubicBezTo>
                <a:cubicBezTo>
                  <a:pt x="36" y="9"/>
                  <a:pt x="36" y="10"/>
                  <a:pt x="36" y="10"/>
                </a:cubicBezTo>
                <a:cubicBezTo>
                  <a:pt x="36" y="11"/>
                  <a:pt x="34" y="12"/>
                  <a:pt x="35" y="13"/>
                </a:cubicBezTo>
                <a:cubicBezTo>
                  <a:pt x="35" y="14"/>
                  <a:pt x="36" y="15"/>
                  <a:pt x="37" y="15"/>
                </a:cubicBezTo>
                <a:cubicBezTo>
                  <a:pt x="38" y="16"/>
                  <a:pt x="40" y="16"/>
                  <a:pt x="41" y="16"/>
                </a:cubicBezTo>
                <a:cubicBezTo>
                  <a:pt x="42" y="17"/>
                  <a:pt x="44" y="19"/>
                  <a:pt x="46" y="19"/>
                </a:cubicBezTo>
                <a:cubicBezTo>
                  <a:pt x="47" y="19"/>
                  <a:pt x="50" y="20"/>
                  <a:pt x="51" y="19"/>
                </a:cubicBezTo>
                <a:cubicBezTo>
                  <a:pt x="52" y="19"/>
                  <a:pt x="52" y="17"/>
                  <a:pt x="52" y="16"/>
                </a:cubicBezTo>
                <a:cubicBezTo>
                  <a:pt x="52" y="15"/>
                  <a:pt x="54" y="14"/>
                  <a:pt x="55" y="13"/>
                </a:cubicBezTo>
                <a:cubicBezTo>
                  <a:pt x="55" y="13"/>
                  <a:pt x="55" y="12"/>
                  <a:pt x="55" y="11"/>
                </a:cubicBezTo>
                <a:cubicBezTo>
                  <a:pt x="55" y="11"/>
                  <a:pt x="56" y="11"/>
                  <a:pt x="56" y="12"/>
                </a:cubicBezTo>
                <a:cubicBezTo>
                  <a:pt x="57" y="13"/>
                  <a:pt x="57" y="16"/>
                  <a:pt x="58" y="17"/>
                </a:cubicBezTo>
                <a:cubicBezTo>
                  <a:pt x="60" y="19"/>
                  <a:pt x="65" y="18"/>
                  <a:pt x="66" y="20"/>
                </a:cubicBezTo>
                <a:cubicBezTo>
                  <a:pt x="67" y="21"/>
                  <a:pt x="67" y="23"/>
                  <a:pt x="67" y="24"/>
                </a:cubicBezTo>
                <a:cubicBezTo>
                  <a:pt x="68" y="26"/>
                  <a:pt x="67" y="30"/>
                  <a:pt x="67" y="31"/>
                </a:cubicBezTo>
                <a:cubicBezTo>
                  <a:pt x="68" y="33"/>
                  <a:pt x="72" y="37"/>
                  <a:pt x="74" y="37"/>
                </a:cubicBezTo>
                <a:cubicBezTo>
                  <a:pt x="77" y="37"/>
                  <a:pt x="80" y="33"/>
                  <a:pt x="82" y="32"/>
                </a:cubicBezTo>
                <a:cubicBezTo>
                  <a:pt x="83" y="31"/>
                  <a:pt x="84" y="27"/>
                  <a:pt x="85" y="26"/>
                </a:cubicBezTo>
                <a:cubicBezTo>
                  <a:pt x="87" y="25"/>
                  <a:pt x="91" y="24"/>
                  <a:pt x="93" y="22"/>
                </a:cubicBezTo>
                <a:cubicBezTo>
                  <a:pt x="94" y="21"/>
                  <a:pt x="95" y="17"/>
                  <a:pt x="95" y="15"/>
                </a:cubicBezTo>
                <a:cubicBezTo>
                  <a:pt x="96" y="13"/>
                  <a:pt x="94" y="8"/>
                  <a:pt x="94" y="6"/>
                </a:cubicBezTo>
                <a:cubicBezTo>
                  <a:pt x="94" y="4"/>
                  <a:pt x="94" y="2"/>
                  <a:pt x="95" y="0"/>
                </a:cubicBezTo>
                <a:cubicBezTo>
                  <a:pt x="97" y="0"/>
                  <a:pt x="99" y="0"/>
                  <a:pt x="100" y="0"/>
                </a:cubicBezTo>
                <a:cubicBezTo>
                  <a:pt x="103" y="1"/>
                  <a:pt x="107" y="3"/>
                  <a:pt x="109" y="4"/>
                </a:cubicBezTo>
                <a:cubicBezTo>
                  <a:pt x="113" y="6"/>
                  <a:pt x="120" y="13"/>
                  <a:pt x="123" y="17"/>
                </a:cubicBezTo>
                <a:cubicBezTo>
                  <a:pt x="126" y="19"/>
                  <a:pt x="131" y="23"/>
                  <a:pt x="134" y="25"/>
                </a:cubicBezTo>
                <a:cubicBezTo>
                  <a:pt x="137" y="27"/>
                  <a:pt x="145" y="31"/>
                  <a:pt x="149" y="34"/>
                </a:cubicBezTo>
                <a:cubicBezTo>
                  <a:pt x="151" y="36"/>
                  <a:pt x="155" y="42"/>
                  <a:pt x="158" y="44"/>
                </a:cubicBezTo>
                <a:cubicBezTo>
                  <a:pt x="159" y="45"/>
                  <a:pt x="163" y="47"/>
                  <a:pt x="165" y="48"/>
                </a:cubicBezTo>
                <a:cubicBezTo>
                  <a:pt x="167" y="49"/>
                  <a:pt x="170" y="52"/>
                  <a:pt x="172" y="53"/>
                </a:cubicBezTo>
                <a:cubicBezTo>
                  <a:pt x="173" y="55"/>
                  <a:pt x="176" y="58"/>
                  <a:pt x="177" y="59"/>
                </a:cubicBezTo>
                <a:cubicBezTo>
                  <a:pt x="180" y="61"/>
                  <a:pt x="185" y="64"/>
                  <a:pt x="188" y="65"/>
                </a:cubicBezTo>
                <a:cubicBezTo>
                  <a:pt x="189" y="66"/>
                  <a:pt x="193" y="67"/>
                  <a:pt x="195" y="68"/>
                </a:cubicBezTo>
                <a:cubicBezTo>
                  <a:pt x="198" y="69"/>
                  <a:pt x="203" y="73"/>
                  <a:pt x="206" y="73"/>
                </a:cubicBezTo>
                <a:cubicBezTo>
                  <a:pt x="207" y="72"/>
                  <a:pt x="208" y="69"/>
                  <a:pt x="209" y="68"/>
                </a:cubicBezTo>
                <a:cubicBezTo>
                  <a:pt x="211" y="68"/>
                  <a:pt x="214" y="68"/>
                  <a:pt x="215" y="69"/>
                </a:cubicBezTo>
                <a:cubicBezTo>
                  <a:pt x="216" y="69"/>
                  <a:pt x="219" y="71"/>
                  <a:pt x="220" y="72"/>
                </a:cubicBezTo>
                <a:cubicBezTo>
                  <a:pt x="220" y="73"/>
                  <a:pt x="220" y="75"/>
                  <a:pt x="221" y="76"/>
                </a:cubicBezTo>
                <a:cubicBezTo>
                  <a:pt x="222" y="78"/>
                  <a:pt x="224" y="79"/>
                  <a:pt x="226" y="80"/>
                </a:cubicBezTo>
                <a:cubicBezTo>
                  <a:pt x="227" y="81"/>
                  <a:pt x="231" y="83"/>
                  <a:pt x="231" y="84"/>
                </a:cubicBezTo>
                <a:cubicBezTo>
                  <a:pt x="232" y="86"/>
                  <a:pt x="230" y="89"/>
                  <a:pt x="230" y="91"/>
                </a:cubicBezTo>
                <a:cubicBezTo>
                  <a:pt x="230" y="93"/>
                  <a:pt x="231" y="96"/>
                  <a:pt x="232" y="97"/>
                </a:cubicBezTo>
                <a:cubicBezTo>
                  <a:pt x="233" y="100"/>
                  <a:pt x="237" y="103"/>
                  <a:pt x="238" y="106"/>
                </a:cubicBezTo>
                <a:cubicBezTo>
                  <a:pt x="240" y="108"/>
                  <a:pt x="240" y="114"/>
                  <a:pt x="240" y="116"/>
                </a:cubicBezTo>
                <a:cubicBezTo>
                  <a:pt x="242" y="119"/>
                  <a:pt x="245" y="126"/>
                  <a:pt x="247" y="129"/>
                </a:cubicBezTo>
                <a:cubicBezTo>
                  <a:pt x="248" y="131"/>
                  <a:pt x="251" y="134"/>
                  <a:pt x="252" y="136"/>
                </a:cubicBezTo>
                <a:cubicBezTo>
                  <a:pt x="254" y="140"/>
                  <a:pt x="256" y="149"/>
                  <a:pt x="258" y="153"/>
                </a:cubicBezTo>
                <a:cubicBezTo>
                  <a:pt x="260" y="159"/>
                  <a:pt x="266" y="169"/>
                  <a:pt x="268" y="175"/>
                </a:cubicBezTo>
                <a:cubicBezTo>
                  <a:pt x="269" y="177"/>
                  <a:pt x="271" y="182"/>
                  <a:pt x="271" y="185"/>
                </a:cubicBezTo>
                <a:cubicBezTo>
                  <a:pt x="272" y="187"/>
                  <a:pt x="271" y="193"/>
                  <a:pt x="272" y="195"/>
                </a:cubicBezTo>
                <a:cubicBezTo>
                  <a:pt x="272" y="199"/>
                  <a:pt x="275" y="205"/>
                  <a:pt x="276" y="207"/>
                </a:cubicBezTo>
                <a:cubicBezTo>
                  <a:pt x="278" y="212"/>
                  <a:pt x="283" y="220"/>
                  <a:pt x="284" y="224"/>
                </a:cubicBezTo>
                <a:close/>
              </a:path>
            </a:pathLst>
          </a:custGeom>
          <a:solidFill>
            <a:srgbClr val="A5A4A4"/>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7662918" y="2047289"/>
            <a:ext cx="1045126" cy="1140760"/>
          </a:xfrm>
          <a:custGeom>
            <a:avLst/>
            <a:gdLst/>
            <a:ahLst/>
            <a:cxnLst>
              <a:cxn ang="0">
                <a:pos x="334" y="361"/>
              </a:cxn>
              <a:cxn ang="0">
                <a:pos x="337" y="391"/>
              </a:cxn>
              <a:cxn ang="0">
                <a:pos x="327" y="415"/>
              </a:cxn>
              <a:cxn ang="0">
                <a:pos x="313" y="428"/>
              </a:cxn>
              <a:cxn ang="0">
                <a:pos x="296" y="446"/>
              </a:cxn>
              <a:cxn ang="0">
                <a:pos x="252" y="436"/>
              </a:cxn>
              <a:cxn ang="0">
                <a:pos x="238" y="445"/>
              </a:cxn>
              <a:cxn ang="0">
                <a:pos x="224" y="441"/>
              </a:cxn>
              <a:cxn ang="0">
                <a:pos x="227" y="430"/>
              </a:cxn>
              <a:cxn ang="0">
                <a:pos x="232" y="406"/>
              </a:cxn>
              <a:cxn ang="0">
                <a:pos x="218" y="395"/>
              </a:cxn>
              <a:cxn ang="0">
                <a:pos x="194" y="364"/>
              </a:cxn>
              <a:cxn ang="0">
                <a:pos x="164" y="353"/>
              </a:cxn>
              <a:cxn ang="0">
                <a:pos x="170" y="332"/>
              </a:cxn>
              <a:cxn ang="0">
                <a:pos x="138" y="320"/>
              </a:cxn>
              <a:cxn ang="0">
                <a:pos x="125" y="322"/>
              </a:cxn>
              <a:cxn ang="0">
                <a:pos x="130" y="301"/>
              </a:cxn>
              <a:cxn ang="0">
                <a:pos x="129" y="257"/>
              </a:cxn>
              <a:cxn ang="0">
                <a:pos x="118" y="234"/>
              </a:cxn>
              <a:cxn ang="0">
                <a:pos x="97" y="202"/>
              </a:cxn>
              <a:cxn ang="0">
                <a:pos x="96" y="180"/>
              </a:cxn>
              <a:cxn ang="0">
                <a:pos x="89" y="148"/>
              </a:cxn>
              <a:cxn ang="0">
                <a:pos x="79" y="109"/>
              </a:cxn>
              <a:cxn ang="0">
                <a:pos x="58" y="91"/>
              </a:cxn>
              <a:cxn ang="0">
                <a:pos x="41" y="66"/>
              </a:cxn>
              <a:cxn ang="0">
                <a:pos x="15" y="32"/>
              </a:cxn>
              <a:cxn ang="0">
                <a:pos x="7" y="19"/>
              </a:cxn>
              <a:cxn ang="0">
                <a:pos x="29" y="1"/>
              </a:cxn>
              <a:cxn ang="0">
                <a:pos x="49" y="18"/>
              </a:cxn>
              <a:cxn ang="0">
                <a:pos x="87" y="40"/>
              </a:cxn>
              <a:cxn ang="0">
                <a:pos x="98" y="36"/>
              </a:cxn>
              <a:cxn ang="0">
                <a:pos x="129" y="65"/>
              </a:cxn>
              <a:cxn ang="0">
                <a:pos x="165" y="64"/>
              </a:cxn>
              <a:cxn ang="0">
                <a:pos x="197" y="70"/>
              </a:cxn>
              <a:cxn ang="0">
                <a:pos x="225" y="78"/>
              </a:cxn>
              <a:cxn ang="0">
                <a:pos x="242" y="64"/>
              </a:cxn>
              <a:cxn ang="0">
                <a:pos x="264" y="49"/>
              </a:cxn>
              <a:cxn ang="0">
                <a:pos x="289" y="60"/>
              </a:cxn>
              <a:cxn ang="0">
                <a:pos x="311" y="71"/>
              </a:cxn>
              <a:cxn ang="0">
                <a:pos x="318" y="82"/>
              </a:cxn>
              <a:cxn ang="0">
                <a:pos x="310" y="108"/>
              </a:cxn>
              <a:cxn ang="0">
                <a:pos x="340" y="135"/>
              </a:cxn>
              <a:cxn ang="0">
                <a:pos x="369" y="147"/>
              </a:cxn>
              <a:cxn ang="0">
                <a:pos x="390" y="145"/>
              </a:cxn>
              <a:cxn ang="0">
                <a:pos x="409" y="149"/>
              </a:cxn>
              <a:cxn ang="0">
                <a:pos x="399" y="165"/>
              </a:cxn>
              <a:cxn ang="0">
                <a:pos x="390" y="186"/>
              </a:cxn>
              <a:cxn ang="0">
                <a:pos x="376" y="209"/>
              </a:cxn>
              <a:cxn ang="0">
                <a:pos x="380" y="231"/>
              </a:cxn>
              <a:cxn ang="0">
                <a:pos x="388" y="255"/>
              </a:cxn>
              <a:cxn ang="0">
                <a:pos x="363" y="279"/>
              </a:cxn>
              <a:cxn ang="0">
                <a:pos x="353" y="298"/>
              </a:cxn>
              <a:cxn ang="0">
                <a:pos x="363" y="329"/>
              </a:cxn>
            </a:cxnLst>
            <a:rect l="0" t="0" r="r" b="b"/>
            <a:pathLst>
              <a:path w="412" h="450">
                <a:moveTo>
                  <a:pt x="353" y="347"/>
                </a:moveTo>
                <a:cubicBezTo>
                  <a:pt x="352" y="347"/>
                  <a:pt x="351" y="347"/>
                  <a:pt x="351" y="348"/>
                </a:cubicBezTo>
                <a:cubicBezTo>
                  <a:pt x="349" y="349"/>
                  <a:pt x="344" y="349"/>
                  <a:pt x="342" y="350"/>
                </a:cubicBezTo>
                <a:cubicBezTo>
                  <a:pt x="340" y="350"/>
                  <a:pt x="338" y="353"/>
                  <a:pt x="337" y="354"/>
                </a:cubicBezTo>
                <a:cubicBezTo>
                  <a:pt x="336" y="356"/>
                  <a:pt x="334" y="359"/>
                  <a:pt x="334" y="361"/>
                </a:cubicBezTo>
                <a:cubicBezTo>
                  <a:pt x="334" y="363"/>
                  <a:pt x="336" y="366"/>
                  <a:pt x="337" y="368"/>
                </a:cubicBezTo>
                <a:cubicBezTo>
                  <a:pt x="338" y="370"/>
                  <a:pt x="341" y="372"/>
                  <a:pt x="342" y="373"/>
                </a:cubicBezTo>
                <a:cubicBezTo>
                  <a:pt x="343" y="375"/>
                  <a:pt x="344" y="379"/>
                  <a:pt x="344" y="381"/>
                </a:cubicBezTo>
                <a:cubicBezTo>
                  <a:pt x="344" y="382"/>
                  <a:pt x="342" y="385"/>
                  <a:pt x="341" y="386"/>
                </a:cubicBezTo>
                <a:cubicBezTo>
                  <a:pt x="340" y="387"/>
                  <a:pt x="338" y="390"/>
                  <a:pt x="337" y="391"/>
                </a:cubicBezTo>
                <a:cubicBezTo>
                  <a:pt x="336" y="392"/>
                  <a:pt x="333" y="393"/>
                  <a:pt x="332" y="394"/>
                </a:cubicBezTo>
                <a:cubicBezTo>
                  <a:pt x="332" y="395"/>
                  <a:pt x="331" y="398"/>
                  <a:pt x="331" y="399"/>
                </a:cubicBezTo>
                <a:cubicBezTo>
                  <a:pt x="331" y="401"/>
                  <a:pt x="333" y="404"/>
                  <a:pt x="332" y="406"/>
                </a:cubicBezTo>
                <a:cubicBezTo>
                  <a:pt x="332" y="407"/>
                  <a:pt x="330" y="408"/>
                  <a:pt x="329" y="409"/>
                </a:cubicBezTo>
                <a:cubicBezTo>
                  <a:pt x="328" y="411"/>
                  <a:pt x="326" y="415"/>
                  <a:pt x="327" y="415"/>
                </a:cubicBezTo>
                <a:cubicBezTo>
                  <a:pt x="326" y="415"/>
                  <a:pt x="319" y="417"/>
                  <a:pt x="316" y="417"/>
                </a:cubicBezTo>
                <a:cubicBezTo>
                  <a:pt x="314" y="418"/>
                  <a:pt x="310" y="418"/>
                  <a:pt x="309" y="418"/>
                </a:cubicBezTo>
                <a:cubicBezTo>
                  <a:pt x="307" y="419"/>
                  <a:pt x="304" y="421"/>
                  <a:pt x="304" y="423"/>
                </a:cubicBezTo>
                <a:cubicBezTo>
                  <a:pt x="304" y="424"/>
                  <a:pt x="305" y="427"/>
                  <a:pt x="306" y="428"/>
                </a:cubicBezTo>
                <a:cubicBezTo>
                  <a:pt x="308" y="429"/>
                  <a:pt x="311" y="427"/>
                  <a:pt x="313" y="428"/>
                </a:cubicBezTo>
                <a:cubicBezTo>
                  <a:pt x="314" y="429"/>
                  <a:pt x="317" y="431"/>
                  <a:pt x="317" y="433"/>
                </a:cubicBezTo>
                <a:cubicBezTo>
                  <a:pt x="318" y="435"/>
                  <a:pt x="316" y="438"/>
                  <a:pt x="315" y="439"/>
                </a:cubicBezTo>
                <a:cubicBezTo>
                  <a:pt x="314" y="441"/>
                  <a:pt x="311" y="442"/>
                  <a:pt x="309" y="443"/>
                </a:cubicBezTo>
                <a:cubicBezTo>
                  <a:pt x="308" y="444"/>
                  <a:pt x="305" y="444"/>
                  <a:pt x="303" y="444"/>
                </a:cubicBezTo>
                <a:cubicBezTo>
                  <a:pt x="301" y="445"/>
                  <a:pt x="297" y="445"/>
                  <a:pt x="296" y="446"/>
                </a:cubicBezTo>
                <a:cubicBezTo>
                  <a:pt x="295" y="447"/>
                  <a:pt x="294" y="449"/>
                  <a:pt x="292" y="450"/>
                </a:cubicBezTo>
                <a:cubicBezTo>
                  <a:pt x="289" y="449"/>
                  <a:pt x="283" y="447"/>
                  <a:pt x="281" y="445"/>
                </a:cubicBezTo>
                <a:cubicBezTo>
                  <a:pt x="277" y="444"/>
                  <a:pt x="270" y="441"/>
                  <a:pt x="267" y="440"/>
                </a:cubicBezTo>
                <a:cubicBezTo>
                  <a:pt x="264" y="440"/>
                  <a:pt x="258" y="439"/>
                  <a:pt x="255" y="438"/>
                </a:cubicBezTo>
                <a:cubicBezTo>
                  <a:pt x="254" y="438"/>
                  <a:pt x="253" y="436"/>
                  <a:pt x="252" y="436"/>
                </a:cubicBezTo>
                <a:cubicBezTo>
                  <a:pt x="251" y="436"/>
                  <a:pt x="248" y="436"/>
                  <a:pt x="247" y="436"/>
                </a:cubicBezTo>
                <a:cubicBezTo>
                  <a:pt x="246" y="436"/>
                  <a:pt x="243" y="436"/>
                  <a:pt x="242" y="436"/>
                </a:cubicBezTo>
                <a:cubicBezTo>
                  <a:pt x="241" y="437"/>
                  <a:pt x="240" y="437"/>
                  <a:pt x="239" y="438"/>
                </a:cubicBezTo>
                <a:cubicBezTo>
                  <a:pt x="239" y="439"/>
                  <a:pt x="240" y="441"/>
                  <a:pt x="240" y="442"/>
                </a:cubicBezTo>
                <a:cubicBezTo>
                  <a:pt x="240" y="443"/>
                  <a:pt x="239" y="444"/>
                  <a:pt x="238" y="445"/>
                </a:cubicBezTo>
                <a:cubicBezTo>
                  <a:pt x="238" y="446"/>
                  <a:pt x="238" y="447"/>
                  <a:pt x="238" y="448"/>
                </a:cubicBezTo>
                <a:cubicBezTo>
                  <a:pt x="237" y="449"/>
                  <a:pt x="233" y="450"/>
                  <a:pt x="232" y="450"/>
                </a:cubicBezTo>
                <a:cubicBezTo>
                  <a:pt x="231" y="450"/>
                  <a:pt x="229" y="450"/>
                  <a:pt x="229" y="449"/>
                </a:cubicBezTo>
                <a:cubicBezTo>
                  <a:pt x="228" y="449"/>
                  <a:pt x="229" y="446"/>
                  <a:pt x="229" y="445"/>
                </a:cubicBezTo>
                <a:cubicBezTo>
                  <a:pt x="228" y="444"/>
                  <a:pt x="226" y="442"/>
                  <a:pt x="224" y="441"/>
                </a:cubicBezTo>
                <a:cubicBezTo>
                  <a:pt x="223" y="441"/>
                  <a:pt x="220" y="442"/>
                  <a:pt x="219" y="441"/>
                </a:cubicBezTo>
                <a:cubicBezTo>
                  <a:pt x="219" y="441"/>
                  <a:pt x="218" y="439"/>
                  <a:pt x="218" y="438"/>
                </a:cubicBezTo>
                <a:cubicBezTo>
                  <a:pt x="218" y="437"/>
                  <a:pt x="219" y="434"/>
                  <a:pt x="219" y="432"/>
                </a:cubicBezTo>
                <a:cubicBezTo>
                  <a:pt x="220" y="432"/>
                  <a:pt x="221" y="430"/>
                  <a:pt x="222" y="429"/>
                </a:cubicBezTo>
                <a:cubicBezTo>
                  <a:pt x="223" y="429"/>
                  <a:pt x="226" y="429"/>
                  <a:pt x="227" y="430"/>
                </a:cubicBezTo>
                <a:cubicBezTo>
                  <a:pt x="228" y="430"/>
                  <a:pt x="231" y="431"/>
                  <a:pt x="232" y="430"/>
                </a:cubicBezTo>
                <a:cubicBezTo>
                  <a:pt x="233" y="430"/>
                  <a:pt x="234" y="426"/>
                  <a:pt x="234" y="425"/>
                </a:cubicBezTo>
                <a:cubicBezTo>
                  <a:pt x="235" y="423"/>
                  <a:pt x="236" y="419"/>
                  <a:pt x="235" y="416"/>
                </a:cubicBezTo>
                <a:cubicBezTo>
                  <a:pt x="235" y="415"/>
                  <a:pt x="233" y="413"/>
                  <a:pt x="233" y="411"/>
                </a:cubicBezTo>
                <a:cubicBezTo>
                  <a:pt x="233" y="410"/>
                  <a:pt x="233" y="407"/>
                  <a:pt x="232" y="406"/>
                </a:cubicBezTo>
                <a:cubicBezTo>
                  <a:pt x="232" y="405"/>
                  <a:pt x="229" y="406"/>
                  <a:pt x="228" y="406"/>
                </a:cubicBezTo>
                <a:cubicBezTo>
                  <a:pt x="228" y="406"/>
                  <a:pt x="227" y="408"/>
                  <a:pt x="226" y="408"/>
                </a:cubicBezTo>
                <a:cubicBezTo>
                  <a:pt x="225" y="408"/>
                  <a:pt x="225" y="404"/>
                  <a:pt x="224" y="403"/>
                </a:cubicBezTo>
                <a:cubicBezTo>
                  <a:pt x="223" y="402"/>
                  <a:pt x="222" y="398"/>
                  <a:pt x="221" y="397"/>
                </a:cubicBezTo>
                <a:cubicBezTo>
                  <a:pt x="220" y="396"/>
                  <a:pt x="219" y="396"/>
                  <a:pt x="218" y="395"/>
                </a:cubicBezTo>
                <a:cubicBezTo>
                  <a:pt x="218" y="394"/>
                  <a:pt x="220" y="392"/>
                  <a:pt x="219" y="391"/>
                </a:cubicBezTo>
                <a:cubicBezTo>
                  <a:pt x="219" y="390"/>
                  <a:pt x="216" y="389"/>
                  <a:pt x="214" y="389"/>
                </a:cubicBezTo>
                <a:cubicBezTo>
                  <a:pt x="212" y="388"/>
                  <a:pt x="207" y="388"/>
                  <a:pt x="205" y="386"/>
                </a:cubicBezTo>
                <a:cubicBezTo>
                  <a:pt x="204" y="384"/>
                  <a:pt x="205" y="377"/>
                  <a:pt x="203" y="375"/>
                </a:cubicBezTo>
                <a:cubicBezTo>
                  <a:pt x="202" y="372"/>
                  <a:pt x="197" y="366"/>
                  <a:pt x="194" y="364"/>
                </a:cubicBezTo>
                <a:cubicBezTo>
                  <a:pt x="191" y="363"/>
                  <a:pt x="185" y="363"/>
                  <a:pt x="183" y="362"/>
                </a:cubicBezTo>
                <a:cubicBezTo>
                  <a:pt x="181" y="362"/>
                  <a:pt x="179" y="361"/>
                  <a:pt x="178" y="360"/>
                </a:cubicBezTo>
                <a:cubicBezTo>
                  <a:pt x="177" y="360"/>
                  <a:pt x="175" y="361"/>
                  <a:pt x="174" y="361"/>
                </a:cubicBezTo>
                <a:cubicBezTo>
                  <a:pt x="172" y="360"/>
                  <a:pt x="169" y="358"/>
                  <a:pt x="167" y="357"/>
                </a:cubicBezTo>
                <a:cubicBezTo>
                  <a:pt x="166" y="356"/>
                  <a:pt x="164" y="354"/>
                  <a:pt x="164" y="353"/>
                </a:cubicBezTo>
                <a:cubicBezTo>
                  <a:pt x="164" y="352"/>
                  <a:pt x="164" y="350"/>
                  <a:pt x="164" y="350"/>
                </a:cubicBezTo>
                <a:cubicBezTo>
                  <a:pt x="165" y="349"/>
                  <a:pt x="167" y="348"/>
                  <a:pt x="168" y="347"/>
                </a:cubicBezTo>
                <a:cubicBezTo>
                  <a:pt x="169" y="346"/>
                  <a:pt x="169" y="343"/>
                  <a:pt x="169" y="341"/>
                </a:cubicBezTo>
                <a:cubicBezTo>
                  <a:pt x="170" y="340"/>
                  <a:pt x="168" y="338"/>
                  <a:pt x="168" y="337"/>
                </a:cubicBezTo>
                <a:cubicBezTo>
                  <a:pt x="168" y="335"/>
                  <a:pt x="170" y="333"/>
                  <a:pt x="170" y="332"/>
                </a:cubicBezTo>
                <a:cubicBezTo>
                  <a:pt x="169" y="331"/>
                  <a:pt x="168" y="329"/>
                  <a:pt x="167" y="328"/>
                </a:cubicBezTo>
                <a:cubicBezTo>
                  <a:pt x="165" y="326"/>
                  <a:pt x="160" y="324"/>
                  <a:pt x="157" y="323"/>
                </a:cubicBezTo>
                <a:cubicBezTo>
                  <a:pt x="156" y="322"/>
                  <a:pt x="152" y="322"/>
                  <a:pt x="151" y="321"/>
                </a:cubicBezTo>
                <a:cubicBezTo>
                  <a:pt x="149" y="321"/>
                  <a:pt x="146" y="323"/>
                  <a:pt x="144" y="323"/>
                </a:cubicBezTo>
                <a:cubicBezTo>
                  <a:pt x="143" y="322"/>
                  <a:pt x="140" y="319"/>
                  <a:pt x="138" y="320"/>
                </a:cubicBezTo>
                <a:cubicBezTo>
                  <a:pt x="137" y="320"/>
                  <a:pt x="137" y="322"/>
                  <a:pt x="136" y="323"/>
                </a:cubicBezTo>
                <a:cubicBezTo>
                  <a:pt x="136" y="324"/>
                  <a:pt x="137" y="326"/>
                  <a:pt x="136" y="327"/>
                </a:cubicBezTo>
                <a:cubicBezTo>
                  <a:pt x="136" y="327"/>
                  <a:pt x="134" y="329"/>
                  <a:pt x="133" y="329"/>
                </a:cubicBezTo>
                <a:cubicBezTo>
                  <a:pt x="132" y="329"/>
                  <a:pt x="129" y="327"/>
                  <a:pt x="128" y="326"/>
                </a:cubicBezTo>
                <a:cubicBezTo>
                  <a:pt x="127" y="325"/>
                  <a:pt x="125" y="323"/>
                  <a:pt x="125" y="322"/>
                </a:cubicBezTo>
                <a:cubicBezTo>
                  <a:pt x="124" y="321"/>
                  <a:pt x="123" y="319"/>
                  <a:pt x="123" y="317"/>
                </a:cubicBezTo>
                <a:cubicBezTo>
                  <a:pt x="124" y="316"/>
                  <a:pt x="125" y="313"/>
                  <a:pt x="126" y="313"/>
                </a:cubicBezTo>
                <a:cubicBezTo>
                  <a:pt x="126" y="312"/>
                  <a:pt x="128" y="313"/>
                  <a:pt x="128" y="313"/>
                </a:cubicBezTo>
                <a:cubicBezTo>
                  <a:pt x="129" y="311"/>
                  <a:pt x="128" y="308"/>
                  <a:pt x="128" y="306"/>
                </a:cubicBezTo>
                <a:cubicBezTo>
                  <a:pt x="128" y="305"/>
                  <a:pt x="130" y="302"/>
                  <a:pt x="130" y="301"/>
                </a:cubicBezTo>
                <a:cubicBezTo>
                  <a:pt x="131" y="300"/>
                  <a:pt x="132" y="298"/>
                  <a:pt x="132" y="297"/>
                </a:cubicBezTo>
                <a:cubicBezTo>
                  <a:pt x="133" y="294"/>
                  <a:pt x="132" y="287"/>
                  <a:pt x="132" y="284"/>
                </a:cubicBezTo>
                <a:cubicBezTo>
                  <a:pt x="132" y="280"/>
                  <a:pt x="132" y="272"/>
                  <a:pt x="131" y="268"/>
                </a:cubicBezTo>
                <a:cubicBezTo>
                  <a:pt x="131" y="267"/>
                  <a:pt x="130" y="265"/>
                  <a:pt x="129" y="264"/>
                </a:cubicBezTo>
                <a:cubicBezTo>
                  <a:pt x="129" y="262"/>
                  <a:pt x="129" y="259"/>
                  <a:pt x="129" y="257"/>
                </a:cubicBezTo>
                <a:cubicBezTo>
                  <a:pt x="129" y="256"/>
                  <a:pt x="126" y="253"/>
                  <a:pt x="125" y="252"/>
                </a:cubicBezTo>
                <a:cubicBezTo>
                  <a:pt x="125" y="251"/>
                  <a:pt x="124" y="248"/>
                  <a:pt x="123" y="247"/>
                </a:cubicBezTo>
                <a:cubicBezTo>
                  <a:pt x="123" y="246"/>
                  <a:pt x="121" y="244"/>
                  <a:pt x="120" y="243"/>
                </a:cubicBezTo>
                <a:cubicBezTo>
                  <a:pt x="119" y="243"/>
                  <a:pt x="119" y="242"/>
                  <a:pt x="118" y="241"/>
                </a:cubicBezTo>
                <a:cubicBezTo>
                  <a:pt x="118" y="240"/>
                  <a:pt x="119" y="236"/>
                  <a:pt x="118" y="234"/>
                </a:cubicBezTo>
                <a:cubicBezTo>
                  <a:pt x="118" y="232"/>
                  <a:pt x="115" y="229"/>
                  <a:pt x="114" y="227"/>
                </a:cubicBezTo>
                <a:cubicBezTo>
                  <a:pt x="112" y="224"/>
                  <a:pt x="109" y="219"/>
                  <a:pt x="107" y="216"/>
                </a:cubicBezTo>
                <a:cubicBezTo>
                  <a:pt x="106" y="215"/>
                  <a:pt x="103" y="214"/>
                  <a:pt x="101" y="213"/>
                </a:cubicBezTo>
                <a:cubicBezTo>
                  <a:pt x="100" y="212"/>
                  <a:pt x="99" y="209"/>
                  <a:pt x="99" y="208"/>
                </a:cubicBezTo>
                <a:cubicBezTo>
                  <a:pt x="98" y="207"/>
                  <a:pt x="98" y="203"/>
                  <a:pt x="97" y="202"/>
                </a:cubicBezTo>
                <a:cubicBezTo>
                  <a:pt x="97" y="201"/>
                  <a:pt x="95" y="199"/>
                  <a:pt x="94" y="198"/>
                </a:cubicBezTo>
                <a:cubicBezTo>
                  <a:pt x="93" y="197"/>
                  <a:pt x="93" y="195"/>
                  <a:pt x="93" y="193"/>
                </a:cubicBezTo>
                <a:cubicBezTo>
                  <a:pt x="93" y="192"/>
                  <a:pt x="95" y="191"/>
                  <a:pt x="95" y="190"/>
                </a:cubicBezTo>
                <a:cubicBezTo>
                  <a:pt x="96" y="189"/>
                  <a:pt x="95" y="187"/>
                  <a:pt x="95" y="186"/>
                </a:cubicBezTo>
                <a:cubicBezTo>
                  <a:pt x="96" y="185"/>
                  <a:pt x="96" y="182"/>
                  <a:pt x="96" y="180"/>
                </a:cubicBezTo>
                <a:cubicBezTo>
                  <a:pt x="96" y="178"/>
                  <a:pt x="96" y="175"/>
                  <a:pt x="95" y="173"/>
                </a:cubicBezTo>
                <a:cubicBezTo>
                  <a:pt x="94" y="172"/>
                  <a:pt x="91" y="171"/>
                  <a:pt x="91" y="170"/>
                </a:cubicBezTo>
                <a:cubicBezTo>
                  <a:pt x="90" y="169"/>
                  <a:pt x="88" y="166"/>
                  <a:pt x="88" y="165"/>
                </a:cubicBezTo>
                <a:cubicBezTo>
                  <a:pt x="87" y="163"/>
                  <a:pt x="89" y="158"/>
                  <a:pt x="89" y="156"/>
                </a:cubicBezTo>
                <a:cubicBezTo>
                  <a:pt x="89" y="154"/>
                  <a:pt x="89" y="150"/>
                  <a:pt x="89" y="148"/>
                </a:cubicBezTo>
                <a:cubicBezTo>
                  <a:pt x="89" y="146"/>
                  <a:pt x="87" y="142"/>
                  <a:pt x="86" y="140"/>
                </a:cubicBezTo>
                <a:cubicBezTo>
                  <a:pt x="86" y="139"/>
                  <a:pt x="87" y="136"/>
                  <a:pt x="87" y="135"/>
                </a:cubicBezTo>
                <a:cubicBezTo>
                  <a:pt x="87" y="133"/>
                  <a:pt x="87" y="130"/>
                  <a:pt x="87" y="128"/>
                </a:cubicBezTo>
                <a:cubicBezTo>
                  <a:pt x="86" y="126"/>
                  <a:pt x="83" y="121"/>
                  <a:pt x="82" y="119"/>
                </a:cubicBezTo>
                <a:cubicBezTo>
                  <a:pt x="81" y="117"/>
                  <a:pt x="80" y="111"/>
                  <a:pt x="79" y="109"/>
                </a:cubicBezTo>
                <a:cubicBezTo>
                  <a:pt x="78" y="108"/>
                  <a:pt x="76" y="106"/>
                  <a:pt x="76" y="105"/>
                </a:cubicBezTo>
                <a:cubicBezTo>
                  <a:pt x="75" y="105"/>
                  <a:pt x="73" y="103"/>
                  <a:pt x="73" y="102"/>
                </a:cubicBezTo>
                <a:cubicBezTo>
                  <a:pt x="72" y="101"/>
                  <a:pt x="70" y="98"/>
                  <a:pt x="69" y="97"/>
                </a:cubicBezTo>
                <a:cubicBezTo>
                  <a:pt x="68" y="96"/>
                  <a:pt x="65" y="96"/>
                  <a:pt x="64" y="95"/>
                </a:cubicBezTo>
                <a:cubicBezTo>
                  <a:pt x="62" y="94"/>
                  <a:pt x="59" y="92"/>
                  <a:pt x="58" y="91"/>
                </a:cubicBezTo>
                <a:cubicBezTo>
                  <a:pt x="58" y="91"/>
                  <a:pt x="57" y="91"/>
                  <a:pt x="57" y="90"/>
                </a:cubicBezTo>
                <a:cubicBezTo>
                  <a:pt x="57" y="89"/>
                  <a:pt x="57" y="88"/>
                  <a:pt x="57" y="87"/>
                </a:cubicBezTo>
                <a:cubicBezTo>
                  <a:pt x="57" y="84"/>
                  <a:pt x="56" y="78"/>
                  <a:pt x="55" y="75"/>
                </a:cubicBezTo>
                <a:cubicBezTo>
                  <a:pt x="54" y="73"/>
                  <a:pt x="50" y="70"/>
                  <a:pt x="48" y="69"/>
                </a:cubicBezTo>
                <a:cubicBezTo>
                  <a:pt x="47" y="68"/>
                  <a:pt x="43" y="67"/>
                  <a:pt x="41" y="66"/>
                </a:cubicBezTo>
                <a:cubicBezTo>
                  <a:pt x="39" y="65"/>
                  <a:pt x="35" y="62"/>
                  <a:pt x="33" y="61"/>
                </a:cubicBezTo>
                <a:cubicBezTo>
                  <a:pt x="32" y="59"/>
                  <a:pt x="30" y="56"/>
                  <a:pt x="28" y="55"/>
                </a:cubicBezTo>
                <a:cubicBezTo>
                  <a:pt x="27" y="54"/>
                  <a:pt x="24" y="53"/>
                  <a:pt x="23" y="51"/>
                </a:cubicBezTo>
                <a:cubicBezTo>
                  <a:pt x="21" y="49"/>
                  <a:pt x="20" y="43"/>
                  <a:pt x="19" y="41"/>
                </a:cubicBezTo>
                <a:cubicBezTo>
                  <a:pt x="18" y="39"/>
                  <a:pt x="16" y="34"/>
                  <a:pt x="15" y="32"/>
                </a:cubicBezTo>
                <a:cubicBezTo>
                  <a:pt x="13" y="31"/>
                  <a:pt x="9" y="30"/>
                  <a:pt x="8" y="29"/>
                </a:cubicBezTo>
                <a:cubicBezTo>
                  <a:pt x="6" y="28"/>
                  <a:pt x="4" y="25"/>
                  <a:pt x="2" y="23"/>
                </a:cubicBezTo>
                <a:cubicBezTo>
                  <a:pt x="2" y="23"/>
                  <a:pt x="1" y="22"/>
                  <a:pt x="0" y="20"/>
                </a:cubicBezTo>
                <a:cubicBezTo>
                  <a:pt x="0" y="20"/>
                  <a:pt x="0" y="20"/>
                  <a:pt x="0" y="20"/>
                </a:cubicBezTo>
                <a:cubicBezTo>
                  <a:pt x="2" y="20"/>
                  <a:pt x="5" y="20"/>
                  <a:pt x="7" y="19"/>
                </a:cubicBezTo>
                <a:cubicBezTo>
                  <a:pt x="8" y="19"/>
                  <a:pt x="11" y="17"/>
                  <a:pt x="12" y="16"/>
                </a:cubicBezTo>
                <a:cubicBezTo>
                  <a:pt x="12" y="15"/>
                  <a:pt x="14" y="14"/>
                  <a:pt x="14" y="13"/>
                </a:cubicBezTo>
                <a:cubicBezTo>
                  <a:pt x="15" y="11"/>
                  <a:pt x="15" y="8"/>
                  <a:pt x="16" y="6"/>
                </a:cubicBezTo>
                <a:cubicBezTo>
                  <a:pt x="17" y="5"/>
                  <a:pt x="20" y="2"/>
                  <a:pt x="22" y="1"/>
                </a:cubicBezTo>
                <a:cubicBezTo>
                  <a:pt x="23" y="0"/>
                  <a:pt x="27" y="0"/>
                  <a:pt x="29" y="1"/>
                </a:cubicBezTo>
                <a:cubicBezTo>
                  <a:pt x="30" y="1"/>
                  <a:pt x="32" y="3"/>
                  <a:pt x="33" y="4"/>
                </a:cubicBezTo>
                <a:cubicBezTo>
                  <a:pt x="34" y="5"/>
                  <a:pt x="38" y="5"/>
                  <a:pt x="40" y="6"/>
                </a:cubicBezTo>
                <a:cubicBezTo>
                  <a:pt x="41" y="6"/>
                  <a:pt x="44" y="5"/>
                  <a:pt x="46" y="5"/>
                </a:cubicBezTo>
                <a:cubicBezTo>
                  <a:pt x="47" y="6"/>
                  <a:pt x="49" y="8"/>
                  <a:pt x="49" y="9"/>
                </a:cubicBezTo>
                <a:cubicBezTo>
                  <a:pt x="50" y="11"/>
                  <a:pt x="49" y="16"/>
                  <a:pt x="49" y="18"/>
                </a:cubicBezTo>
                <a:cubicBezTo>
                  <a:pt x="50" y="19"/>
                  <a:pt x="51" y="21"/>
                  <a:pt x="52" y="22"/>
                </a:cubicBezTo>
                <a:cubicBezTo>
                  <a:pt x="54" y="24"/>
                  <a:pt x="59" y="26"/>
                  <a:pt x="62" y="26"/>
                </a:cubicBezTo>
                <a:cubicBezTo>
                  <a:pt x="65" y="27"/>
                  <a:pt x="70" y="26"/>
                  <a:pt x="73" y="27"/>
                </a:cubicBezTo>
                <a:cubicBezTo>
                  <a:pt x="75" y="28"/>
                  <a:pt x="79" y="30"/>
                  <a:pt x="81" y="31"/>
                </a:cubicBezTo>
                <a:cubicBezTo>
                  <a:pt x="83" y="33"/>
                  <a:pt x="86" y="37"/>
                  <a:pt x="87" y="40"/>
                </a:cubicBezTo>
                <a:cubicBezTo>
                  <a:pt x="88" y="41"/>
                  <a:pt x="88" y="45"/>
                  <a:pt x="90" y="46"/>
                </a:cubicBezTo>
                <a:cubicBezTo>
                  <a:pt x="91" y="48"/>
                  <a:pt x="94" y="50"/>
                  <a:pt x="95" y="49"/>
                </a:cubicBezTo>
                <a:cubicBezTo>
                  <a:pt x="97" y="49"/>
                  <a:pt x="98" y="44"/>
                  <a:pt x="98" y="42"/>
                </a:cubicBezTo>
                <a:cubicBezTo>
                  <a:pt x="98" y="42"/>
                  <a:pt x="97" y="40"/>
                  <a:pt x="97" y="39"/>
                </a:cubicBezTo>
                <a:cubicBezTo>
                  <a:pt x="97" y="38"/>
                  <a:pt x="98" y="36"/>
                  <a:pt x="98" y="36"/>
                </a:cubicBezTo>
                <a:cubicBezTo>
                  <a:pt x="100" y="36"/>
                  <a:pt x="101" y="40"/>
                  <a:pt x="102" y="41"/>
                </a:cubicBezTo>
                <a:cubicBezTo>
                  <a:pt x="103" y="42"/>
                  <a:pt x="103" y="46"/>
                  <a:pt x="105" y="47"/>
                </a:cubicBezTo>
                <a:cubicBezTo>
                  <a:pt x="106" y="48"/>
                  <a:pt x="111" y="49"/>
                  <a:pt x="113" y="50"/>
                </a:cubicBezTo>
                <a:cubicBezTo>
                  <a:pt x="116" y="51"/>
                  <a:pt x="121" y="54"/>
                  <a:pt x="123" y="56"/>
                </a:cubicBezTo>
                <a:cubicBezTo>
                  <a:pt x="125" y="58"/>
                  <a:pt x="126" y="63"/>
                  <a:pt x="129" y="65"/>
                </a:cubicBezTo>
                <a:cubicBezTo>
                  <a:pt x="130" y="66"/>
                  <a:pt x="134" y="66"/>
                  <a:pt x="136" y="67"/>
                </a:cubicBezTo>
                <a:cubicBezTo>
                  <a:pt x="138" y="68"/>
                  <a:pt x="142" y="72"/>
                  <a:pt x="145" y="72"/>
                </a:cubicBezTo>
                <a:cubicBezTo>
                  <a:pt x="147" y="72"/>
                  <a:pt x="151" y="71"/>
                  <a:pt x="153" y="70"/>
                </a:cubicBezTo>
                <a:cubicBezTo>
                  <a:pt x="154" y="69"/>
                  <a:pt x="156" y="66"/>
                  <a:pt x="157" y="65"/>
                </a:cubicBezTo>
                <a:cubicBezTo>
                  <a:pt x="159" y="65"/>
                  <a:pt x="163" y="64"/>
                  <a:pt x="165" y="64"/>
                </a:cubicBezTo>
                <a:cubicBezTo>
                  <a:pt x="167" y="65"/>
                  <a:pt x="171" y="67"/>
                  <a:pt x="173" y="68"/>
                </a:cubicBezTo>
                <a:cubicBezTo>
                  <a:pt x="175" y="70"/>
                  <a:pt x="179" y="76"/>
                  <a:pt x="182" y="77"/>
                </a:cubicBezTo>
                <a:cubicBezTo>
                  <a:pt x="184" y="78"/>
                  <a:pt x="188" y="79"/>
                  <a:pt x="189" y="79"/>
                </a:cubicBezTo>
                <a:cubicBezTo>
                  <a:pt x="191" y="79"/>
                  <a:pt x="193" y="77"/>
                  <a:pt x="194" y="76"/>
                </a:cubicBezTo>
                <a:cubicBezTo>
                  <a:pt x="196" y="75"/>
                  <a:pt x="196" y="71"/>
                  <a:pt x="197" y="70"/>
                </a:cubicBezTo>
                <a:cubicBezTo>
                  <a:pt x="198" y="69"/>
                  <a:pt x="201" y="68"/>
                  <a:pt x="202" y="68"/>
                </a:cubicBezTo>
                <a:cubicBezTo>
                  <a:pt x="204" y="69"/>
                  <a:pt x="206" y="70"/>
                  <a:pt x="207" y="71"/>
                </a:cubicBezTo>
                <a:cubicBezTo>
                  <a:pt x="209" y="72"/>
                  <a:pt x="211" y="75"/>
                  <a:pt x="212" y="76"/>
                </a:cubicBezTo>
                <a:cubicBezTo>
                  <a:pt x="213" y="77"/>
                  <a:pt x="216" y="79"/>
                  <a:pt x="218" y="79"/>
                </a:cubicBezTo>
                <a:cubicBezTo>
                  <a:pt x="220" y="79"/>
                  <a:pt x="223" y="78"/>
                  <a:pt x="225" y="78"/>
                </a:cubicBezTo>
                <a:cubicBezTo>
                  <a:pt x="227" y="78"/>
                  <a:pt x="231" y="78"/>
                  <a:pt x="233" y="78"/>
                </a:cubicBezTo>
                <a:cubicBezTo>
                  <a:pt x="235" y="78"/>
                  <a:pt x="238" y="80"/>
                  <a:pt x="240" y="79"/>
                </a:cubicBezTo>
                <a:cubicBezTo>
                  <a:pt x="241" y="79"/>
                  <a:pt x="243" y="76"/>
                  <a:pt x="243" y="75"/>
                </a:cubicBezTo>
                <a:cubicBezTo>
                  <a:pt x="243" y="74"/>
                  <a:pt x="240" y="71"/>
                  <a:pt x="240" y="70"/>
                </a:cubicBezTo>
                <a:cubicBezTo>
                  <a:pt x="240" y="68"/>
                  <a:pt x="241" y="65"/>
                  <a:pt x="242" y="64"/>
                </a:cubicBezTo>
                <a:cubicBezTo>
                  <a:pt x="243" y="64"/>
                  <a:pt x="246" y="63"/>
                  <a:pt x="246" y="62"/>
                </a:cubicBezTo>
                <a:cubicBezTo>
                  <a:pt x="247" y="61"/>
                  <a:pt x="247" y="58"/>
                  <a:pt x="247" y="57"/>
                </a:cubicBezTo>
                <a:cubicBezTo>
                  <a:pt x="249" y="56"/>
                  <a:pt x="252" y="55"/>
                  <a:pt x="254" y="55"/>
                </a:cubicBezTo>
                <a:cubicBezTo>
                  <a:pt x="255" y="54"/>
                  <a:pt x="260" y="55"/>
                  <a:pt x="261" y="54"/>
                </a:cubicBezTo>
                <a:cubicBezTo>
                  <a:pt x="262" y="53"/>
                  <a:pt x="263" y="50"/>
                  <a:pt x="264" y="49"/>
                </a:cubicBezTo>
                <a:cubicBezTo>
                  <a:pt x="266" y="47"/>
                  <a:pt x="272" y="46"/>
                  <a:pt x="274" y="47"/>
                </a:cubicBezTo>
                <a:cubicBezTo>
                  <a:pt x="275" y="47"/>
                  <a:pt x="278" y="49"/>
                  <a:pt x="278" y="50"/>
                </a:cubicBezTo>
                <a:cubicBezTo>
                  <a:pt x="279" y="51"/>
                  <a:pt x="277" y="54"/>
                  <a:pt x="277" y="56"/>
                </a:cubicBezTo>
                <a:cubicBezTo>
                  <a:pt x="278" y="57"/>
                  <a:pt x="281" y="59"/>
                  <a:pt x="283" y="59"/>
                </a:cubicBezTo>
                <a:cubicBezTo>
                  <a:pt x="284" y="60"/>
                  <a:pt x="287" y="60"/>
                  <a:pt x="289" y="60"/>
                </a:cubicBezTo>
                <a:cubicBezTo>
                  <a:pt x="291" y="60"/>
                  <a:pt x="294" y="60"/>
                  <a:pt x="296" y="61"/>
                </a:cubicBezTo>
                <a:cubicBezTo>
                  <a:pt x="297" y="62"/>
                  <a:pt x="300" y="65"/>
                  <a:pt x="301" y="67"/>
                </a:cubicBezTo>
                <a:cubicBezTo>
                  <a:pt x="302" y="68"/>
                  <a:pt x="302" y="72"/>
                  <a:pt x="303" y="74"/>
                </a:cubicBezTo>
                <a:cubicBezTo>
                  <a:pt x="305" y="75"/>
                  <a:pt x="308" y="76"/>
                  <a:pt x="309" y="75"/>
                </a:cubicBezTo>
                <a:cubicBezTo>
                  <a:pt x="310" y="75"/>
                  <a:pt x="310" y="72"/>
                  <a:pt x="311" y="71"/>
                </a:cubicBezTo>
                <a:cubicBezTo>
                  <a:pt x="312" y="71"/>
                  <a:pt x="314" y="70"/>
                  <a:pt x="315" y="70"/>
                </a:cubicBezTo>
                <a:cubicBezTo>
                  <a:pt x="316" y="70"/>
                  <a:pt x="318" y="71"/>
                  <a:pt x="319" y="71"/>
                </a:cubicBezTo>
                <a:cubicBezTo>
                  <a:pt x="320" y="72"/>
                  <a:pt x="322" y="74"/>
                  <a:pt x="322" y="75"/>
                </a:cubicBezTo>
                <a:cubicBezTo>
                  <a:pt x="323" y="76"/>
                  <a:pt x="323" y="78"/>
                  <a:pt x="322" y="79"/>
                </a:cubicBezTo>
                <a:cubicBezTo>
                  <a:pt x="322" y="80"/>
                  <a:pt x="319" y="81"/>
                  <a:pt x="318" y="82"/>
                </a:cubicBezTo>
                <a:cubicBezTo>
                  <a:pt x="317" y="84"/>
                  <a:pt x="315" y="87"/>
                  <a:pt x="314" y="89"/>
                </a:cubicBezTo>
                <a:cubicBezTo>
                  <a:pt x="313" y="91"/>
                  <a:pt x="313" y="95"/>
                  <a:pt x="312" y="96"/>
                </a:cubicBezTo>
                <a:cubicBezTo>
                  <a:pt x="311" y="97"/>
                  <a:pt x="308" y="97"/>
                  <a:pt x="307" y="98"/>
                </a:cubicBezTo>
                <a:cubicBezTo>
                  <a:pt x="306" y="99"/>
                  <a:pt x="306" y="101"/>
                  <a:pt x="307" y="103"/>
                </a:cubicBezTo>
                <a:cubicBezTo>
                  <a:pt x="307" y="104"/>
                  <a:pt x="309" y="107"/>
                  <a:pt x="310" y="108"/>
                </a:cubicBezTo>
                <a:cubicBezTo>
                  <a:pt x="312" y="109"/>
                  <a:pt x="316" y="111"/>
                  <a:pt x="318" y="113"/>
                </a:cubicBezTo>
                <a:cubicBezTo>
                  <a:pt x="319" y="114"/>
                  <a:pt x="322" y="118"/>
                  <a:pt x="323" y="120"/>
                </a:cubicBezTo>
                <a:cubicBezTo>
                  <a:pt x="324" y="122"/>
                  <a:pt x="326" y="128"/>
                  <a:pt x="327" y="130"/>
                </a:cubicBezTo>
                <a:cubicBezTo>
                  <a:pt x="328" y="132"/>
                  <a:pt x="332" y="134"/>
                  <a:pt x="333" y="135"/>
                </a:cubicBezTo>
                <a:cubicBezTo>
                  <a:pt x="335" y="136"/>
                  <a:pt x="338" y="136"/>
                  <a:pt x="340" y="135"/>
                </a:cubicBezTo>
                <a:cubicBezTo>
                  <a:pt x="341" y="135"/>
                  <a:pt x="345" y="134"/>
                  <a:pt x="346" y="134"/>
                </a:cubicBezTo>
                <a:cubicBezTo>
                  <a:pt x="349" y="134"/>
                  <a:pt x="354" y="134"/>
                  <a:pt x="355" y="136"/>
                </a:cubicBezTo>
                <a:cubicBezTo>
                  <a:pt x="357" y="137"/>
                  <a:pt x="356" y="142"/>
                  <a:pt x="357" y="143"/>
                </a:cubicBezTo>
                <a:cubicBezTo>
                  <a:pt x="359" y="144"/>
                  <a:pt x="362" y="144"/>
                  <a:pt x="364" y="145"/>
                </a:cubicBezTo>
                <a:cubicBezTo>
                  <a:pt x="365" y="145"/>
                  <a:pt x="368" y="147"/>
                  <a:pt x="369" y="147"/>
                </a:cubicBezTo>
                <a:cubicBezTo>
                  <a:pt x="371" y="148"/>
                  <a:pt x="374" y="147"/>
                  <a:pt x="376" y="146"/>
                </a:cubicBezTo>
                <a:cubicBezTo>
                  <a:pt x="377" y="146"/>
                  <a:pt x="378" y="143"/>
                  <a:pt x="379" y="143"/>
                </a:cubicBezTo>
                <a:cubicBezTo>
                  <a:pt x="380" y="143"/>
                  <a:pt x="381" y="143"/>
                  <a:pt x="382" y="144"/>
                </a:cubicBezTo>
                <a:cubicBezTo>
                  <a:pt x="383" y="145"/>
                  <a:pt x="384" y="145"/>
                  <a:pt x="385" y="146"/>
                </a:cubicBezTo>
                <a:cubicBezTo>
                  <a:pt x="386" y="146"/>
                  <a:pt x="389" y="145"/>
                  <a:pt x="390" y="145"/>
                </a:cubicBezTo>
                <a:cubicBezTo>
                  <a:pt x="391" y="144"/>
                  <a:pt x="391" y="143"/>
                  <a:pt x="392" y="142"/>
                </a:cubicBezTo>
                <a:cubicBezTo>
                  <a:pt x="394" y="142"/>
                  <a:pt x="397" y="142"/>
                  <a:pt x="398" y="142"/>
                </a:cubicBezTo>
                <a:cubicBezTo>
                  <a:pt x="399" y="142"/>
                  <a:pt x="401" y="143"/>
                  <a:pt x="402" y="144"/>
                </a:cubicBezTo>
                <a:cubicBezTo>
                  <a:pt x="403" y="144"/>
                  <a:pt x="405" y="146"/>
                  <a:pt x="406" y="146"/>
                </a:cubicBezTo>
                <a:cubicBezTo>
                  <a:pt x="406" y="147"/>
                  <a:pt x="408" y="148"/>
                  <a:pt x="409" y="149"/>
                </a:cubicBezTo>
                <a:cubicBezTo>
                  <a:pt x="410" y="150"/>
                  <a:pt x="412" y="152"/>
                  <a:pt x="412" y="154"/>
                </a:cubicBezTo>
                <a:cubicBezTo>
                  <a:pt x="412" y="155"/>
                  <a:pt x="411" y="156"/>
                  <a:pt x="410" y="156"/>
                </a:cubicBezTo>
                <a:cubicBezTo>
                  <a:pt x="410" y="157"/>
                  <a:pt x="408" y="158"/>
                  <a:pt x="407" y="158"/>
                </a:cubicBezTo>
                <a:cubicBezTo>
                  <a:pt x="407" y="160"/>
                  <a:pt x="406" y="163"/>
                  <a:pt x="405" y="163"/>
                </a:cubicBezTo>
                <a:cubicBezTo>
                  <a:pt x="404" y="165"/>
                  <a:pt x="399" y="165"/>
                  <a:pt x="399" y="165"/>
                </a:cubicBezTo>
                <a:cubicBezTo>
                  <a:pt x="399" y="165"/>
                  <a:pt x="397" y="169"/>
                  <a:pt x="397" y="170"/>
                </a:cubicBezTo>
                <a:cubicBezTo>
                  <a:pt x="397" y="172"/>
                  <a:pt x="399" y="174"/>
                  <a:pt x="399" y="176"/>
                </a:cubicBezTo>
                <a:cubicBezTo>
                  <a:pt x="399" y="177"/>
                  <a:pt x="399" y="178"/>
                  <a:pt x="398" y="179"/>
                </a:cubicBezTo>
                <a:cubicBezTo>
                  <a:pt x="398" y="180"/>
                  <a:pt x="398" y="181"/>
                  <a:pt x="397" y="181"/>
                </a:cubicBezTo>
                <a:cubicBezTo>
                  <a:pt x="396" y="183"/>
                  <a:pt x="392" y="185"/>
                  <a:pt x="390" y="186"/>
                </a:cubicBezTo>
                <a:cubicBezTo>
                  <a:pt x="389" y="187"/>
                  <a:pt x="387" y="189"/>
                  <a:pt x="386" y="190"/>
                </a:cubicBezTo>
                <a:cubicBezTo>
                  <a:pt x="384" y="191"/>
                  <a:pt x="381" y="191"/>
                  <a:pt x="380" y="192"/>
                </a:cubicBezTo>
                <a:cubicBezTo>
                  <a:pt x="379" y="193"/>
                  <a:pt x="378" y="197"/>
                  <a:pt x="378" y="198"/>
                </a:cubicBezTo>
                <a:cubicBezTo>
                  <a:pt x="378" y="200"/>
                  <a:pt x="379" y="203"/>
                  <a:pt x="379" y="205"/>
                </a:cubicBezTo>
                <a:cubicBezTo>
                  <a:pt x="379" y="206"/>
                  <a:pt x="377" y="208"/>
                  <a:pt x="376" y="209"/>
                </a:cubicBezTo>
                <a:cubicBezTo>
                  <a:pt x="375" y="210"/>
                  <a:pt x="373" y="209"/>
                  <a:pt x="372" y="210"/>
                </a:cubicBezTo>
                <a:cubicBezTo>
                  <a:pt x="371" y="211"/>
                  <a:pt x="371" y="213"/>
                  <a:pt x="371" y="213"/>
                </a:cubicBezTo>
                <a:cubicBezTo>
                  <a:pt x="371" y="215"/>
                  <a:pt x="373" y="218"/>
                  <a:pt x="374" y="220"/>
                </a:cubicBezTo>
                <a:cubicBezTo>
                  <a:pt x="374" y="221"/>
                  <a:pt x="374" y="225"/>
                  <a:pt x="375" y="227"/>
                </a:cubicBezTo>
                <a:cubicBezTo>
                  <a:pt x="376" y="228"/>
                  <a:pt x="378" y="230"/>
                  <a:pt x="380" y="231"/>
                </a:cubicBezTo>
                <a:cubicBezTo>
                  <a:pt x="381" y="232"/>
                  <a:pt x="385" y="231"/>
                  <a:pt x="386" y="232"/>
                </a:cubicBezTo>
                <a:cubicBezTo>
                  <a:pt x="388" y="233"/>
                  <a:pt x="391" y="236"/>
                  <a:pt x="393" y="237"/>
                </a:cubicBezTo>
                <a:cubicBezTo>
                  <a:pt x="394" y="239"/>
                  <a:pt x="397" y="244"/>
                  <a:pt x="397" y="246"/>
                </a:cubicBezTo>
                <a:cubicBezTo>
                  <a:pt x="397" y="248"/>
                  <a:pt x="395" y="251"/>
                  <a:pt x="394" y="252"/>
                </a:cubicBezTo>
                <a:cubicBezTo>
                  <a:pt x="393" y="253"/>
                  <a:pt x="389" y="254"/>
                  <a:pt x="388" y="255"/>
                </a:cubicBezTo>
                <a:cubicBezTo>
                  <a:pt x="387" y="256"/>
                  <a:pt x="387" y="260"/>
                  <a:pt x="385" y="261"/>
                </a:cubicBezTo>
                <a:cubicBezTo>
                  <a:pt x="383" y="263"/>
                  <a:pt x="375" y="260"/>
                  <a:pt x="373" y="262"/>
                </a:cubicBezTo>
                <a:cubicBezTo>
                  <a:pt x="372" y="263"/>
                  <a:pt x="371" y="266"/>
                  <a:pt x="371" y="268"/>
                </a:cubicBezTo>
                <a:cubicBezTo>
                  <a:pt x="370" y="269"/>
                  <a:pt x="371" y="274"/>
                  <a:pt x="369" y="275"/>
                </a:cubicBezTo>
                <a:cubicBezTo>
                  <a:pt x="368" y="277"/>
                  <a:pt x="365" y="279"/>
                  <a:pt x="363" y="279"/>
                </a:cubicBezTo>
                <a:cubicBezTo>
                  <a:pt x="362" y="279"/>
                  <a:pt x="361" y="277"/>
                  <a:pt x="361" y="277"/>
                </a:cubicBezTo>
                <a:cubicBezTo>
                  <a:pt x="360" y="276"/>
                  <a:pt x="358" y="276"/>
                  <a:pt x="357" y="276"/>
                </a:cubicBezTo>
                <a:cubicBezTo>
                  <a:pt x="356" y="276"/>
                  <a:pt x="353" y="280"/>
                  <a:pt x="353" y="281"/>
                </a:cubicBezTo>
                <a:cubicBezTo>
                  <a:pt x="352" y="283"/>
                  <a:pt x="353" y="288"/>
                  <a:pt x="353" y="290"/>
                </a:cubicBezTo>
                <a:cubicBezTo>
                  <a:pt x="353" y="292"/>
                  <a:pt x="352" y="296"/>
                  <a:pt x="353" y="298"/>
                </a:cubicBezTo>
                <a:cubicBezTo>
                  <a:pt x="354" y="299"/>
                  <a:pt x="357" y="301"/>
                  <a:pt x="358" y="303"/>
                </a:cubicBezTo>
                <a:cubicBezTo>
                  <a:pt x="358" y="304"/>
                  <a:pt x="358" y="307"/>
                  <a:pt x="359" y="308"/>
                </a:cubicBezTo>
                <a:cubicBezTo>
                  <a:pt x="359" y="309"/>
                  <a:pt x="362" y="311"/>
                  <a:pt x="363" y="313"/>
                </a:cubicBezTo>
                <a:cubicBezTo>
                  <a:pt x="364" y="315"/>
                  <a:pt x="365" y="321"/>
                  <a:pt x="364" y="324"/>
                </a:cubicBezTo>
                <a:cubicBezTo>
                  <a:pt x="364" y="325"/>
                  <a:pt x="364" y="328"/>
                  <a:pt x="363" y="329"/>
                </a:cubicBezTo>
                <a:cubicBezTo>
                  <a:pt x="363" y="331"/>
                  <a:pt x="359" y="333"/>
                  <a:pt x="359" y="334"/>
                </a:cubicBezTo>
                <a:cubicBezTo>
                  <a:pt x="357" y="336"/>
                  <a:pt x="357" y="342"/>
                  <a:pt x="356" y="344"/>
                </a:cubicBezTo>
                <a:cubicBezTo>
                  <a:pt x="355" y="344"/>
                  <a:pt x="354" y="346"/>
                  <a:pt x="353" y="347"/>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6799949" y="1940273"/>
            <a:ext cx="1008694" cy="457670"/>
          </a:xfrm>
          <a:custGeom>
            <a:avLst/>
            <a:gdLst/>
            <a:ahLst/>
            <a:cxnLst>
              <a:cxn ang="0">
                <a:pos x="274" y="13"/>
              </a:cxn>
              <a:cxn ang="0">
                <a:pos x="292" y="16"/>
              </a:cxn>
              <a:cxn ang="0">
                <a:pos x="310" y="29"/>
              </a:cxn>
              <a:cxn ang="0">
                <a:pos x="307" y="51"/>
              </a:cxn>
              <a:cxn ang="0">
                <a:pos x="320" y="50"/>
              </a:cxn>
              <a:cxn ang="0">
                <a:pos x="338" y="59"/>
              </a:cxn>
              <a:cxn ang="0">
                <a:pos x="348" y="71"/>
              </a:cxn>
              <a:cxn ang="0">
                <a:pos x="363" y="93"/>
              </a:cxn>
              <a:cxn ang="0">
                <a:pos x="381" y="108"/>
              </a:cxn>
              <a:cxn ang="0">
                <a:pos x="397" y="129"/>
              </a:cxn>
              <a:cxn ang="0">
                <a:pos x="384" y="128"/>
              </a:cxn>
              <a:cxn ang="0">
                <a:pos x="371" y="119"/>
              </a:cxn>
              <a:cxn ang="0">
                <a:pos x="361" y="114"/>
              </a:cxn>
              <a:cxn ang="0">
                <a:pos x="364" y="124"/>
              </a:cxn>
              <a:cxn ang="0">
                <a:pos x="344" y="109"/>
              </a:cxn>
              <a:cxn ang="0">
                <a:pos x="334" y="107"/>
              </a:cxn>
              <a:cxn ang="0">
                <a:pos x="325" y="95"/>
              </a:cxn>
              <a:cxn ang="0">
                <a:pos x="311" y="86"/>
              </a:cxn>
              <a:cxn ang="0">
                <a:pos x="301" y="84"/>
              </a:cxn>
              <a:cxn ang="0">
                <a:pos x="294" y="76"/>
              </a:cxn>
              <a:cxn ang="0">
                <a:pos x="281" y="67"/>
              </a:cxn>
              <a:cxn ang="0">
                <a:pos x="268" y="63"/>
              </a:cxn>
              <a:cxn ang="0">
                <a:pos x="266" y="73"/>
              </a:cxn>
              <a:cxn ang="0">
                <a:pos x="258" y="67"/>
              </a:cxn>
              <a:cxn ang="0">
                <a:pos x="252" y="58"/>
              </a:cxn>
              <a:cxn ang="0">
                <a:pos x="221" y="48"/>
              </a:cxn>
              <a:cxn ang="0">
                <a:pos x="209" y="44"/>
              </a:cxn>
              <a:cxn ang="0">
                <a:pos x="186" y="48"/>
              </a:cxn>
              <a:cxn ang="0">
                <a:pos x="174" y="56"/>
              </a:cxn>
              <a:cxn ang="0">
                <a:pos x="160" y="63"/>
              </a:cxn>
              <a:cxn ang="0">
                <a:pos x="149" y="73"/>
              </a:cxn>
              <a:cxn ang="0">
                <a:pos x="145" y="88"/>
              </a:cxn>
              <a:cxn ang="0">
                <a:pos x="128" y="99"/>
              </a:cxn>
              <a:cxn ang="0">
                <a:pos x="113" y="114"/>
              </a:cxn>
              <a:cxn ang="0">
                <a:pos x="108" y="129"/>
              </a:cxn>
              <a:cxn ang="0">
                <a:pos x="103" y="144"/>
              </a:cxn>
              <a:cxn ang="0">
                <a:pos x="94" y="154"/>
              </a:cxn>
              <a:cxn ang="0">
                <a:pos x="80" y="161"/>
              </a:cxn>
              <a:cxn ang="0">
                <a:pos x="66" y="168"/>
              </a:cxn>
              <a:cxn ang="0">
                <a:pos x="45" y="174"/>
              </a:cxn>
              <a:cxn ang="0">
                <a:pos x="30" y="180"/>
              </a:cxn>
              <a:cxn ang="0">
                <a:pos x="12" y="180"/>
              </a:cxn>
              <a:cxn ang="0">
                <a:pos x="3" y="169"/>
              </a:cxn>
              <a:cxn ang="0">
                <a:pos x="7" y="157"/>
              </a:cxn>
              <a:cxn ang="0">
                <a:pos x="15" y="142"/>
              </a:cxn>
              <a:cxn ang="0">
                <a:pos x="26" y="128"/>
              </a:cxn>
              <a:cxn ang="0">
                <a:pos x="32" y="126"/>
              </a:cxn>
              <a:cxn ang="0">
                <a:pos x="46" y="115"/>
              </a:cxn>
              <a:cxn ang="0">
                <a:pos x="66" y="122"/>
              </a:cxn>
              <a:cxn ang="0">
                <a:pos x="84" y="110"/>
              </a:cxn>
              <a:cxn ang="0">
                <a:pos x="90" y="94"/>
              </a:cxn>
              <a:cxn ang="0">
                <a:pos x="90" y="78"/>
              </a:cxn>
              <a:cxn ang="0">
                <a:pos x="108" y="51"/>
              </a:cxn>
              <a:cxn ang="0">
                <a:pos x="121" y="35"/>
              </a:cxn>
              <a:cxn ang="0">
                <a:pos x="138" y="42"/>
              </a:cxn>
              <a:cxn ang="0">
                <a:pos x="154" y="31"/>
              </a:cxn>
              <a:cxn ang="0">
                <a:pos x="178" y="19"/>
              </a:cxn>
              <a:cxn ang="0">
                <a:pos x="196" y="27"/>
              </a:cxn>
              <a:cxn ang="0">
                <a:pos x="220" y="11"/>
              </a:cxn>
              <a:cxn ang="0">
                <a:pos x="241" y="1"/>
              </a:cxn>
              <a:cxn ang="0">
                <a:pos x="259" y="14"/>
              </a:cxn>
            </a:cxnLst>
            <a:rect l="0" t="0" r="r" b="b"/>
            <a:pathLst>
              <a:path w="397" h="180">
                <a:moveTo>
                  <a:pt x="263" y="14"/>
                </a:moveTo>
                <a:cubicBezTo>
                  <a:pt x="264" y="14"/>
                  <a:pt x="266" y="13"/>
                  <a:pt x="267" y="13"/>
                </a:cubicBezTo>
                <a:cubicBezTo>
                  <a:pt x="268" y="13"/>
                  <a:pt x="272" y="13"/>
                  <a:pt x="274" y="13"/>
                </a:cubicBezTo>
                <a:cubicBezTo>
                  <a:pt x="276" y="14"/>
                  <a:pt x="279" y="16"/>
                  <a:pt x="280" y="16"/>
                </a:cubicBezTo>
                <a:cubicBezTo>
                  <a:pt x="281" y="17"/>
                  <a:pt x="284" y="19"/>
                  <a:pt x="286" y="19"/>
                </a:cubicBezTo>
                <a:cubicBezTo>
                  <a:pt x="288" y="18"/>
                  <a:pt x="291" y="16"/>
                  <a:pt x="292" y="16"/>
                </a:cubicBezTo>
                <a:cubicBezTo>
                  <a:pt x="294" y="15"/>
                  <a:pt x="297" y="15"/>
                  <a:pt x="299" y="15"/>
                </a:cubicBezTo>
                <a:cubicBezTo>
                  <a:pt x="300" y="16"/>
                  <a:pt x="302" y="18"/>
                  <a:pt x="303" y="19"/>
                </a:cubicBezTo>
                <a:cubicBezTo>
                  <a:pt x="305" y="22"/>
                  <a:pt x="309" y="26"/>
                  <a:pt x="310" y="29"/>
                </a:cubicBezTo>
                <a:cubicBezTo>
                  <a:pt x="311" y="31"/>
                  <a:pt x="312" y="36"/>
                  <a:pt x="312" y="39"/>
                </a:cubicBezTo>
                <a:cubicBezTo>
                  <a:pt x="312" y="40"/>
                  <a:pt x="311" y="44"/>
                  <a:pt x="311" y="46"/>
                </a:cubicBezTo>
                <a:cubicBezTo>
                  <a:pt x="310" y="47"/>
                  <a:pt x="307" y="50"/>
                  <a:pt x="307" y="51"/>
                </a:cubicBezTo>
                <a:cubicBezTo>
                  <a:pt x="307" y="52"/>
                  <a:pt x="307" y="55"/>
                  <a:pt x="308" y="56"/>
                </a:cubicBezTo>
                <a:cubicBezTo>
                  <a:pt x="309" y="56"/>
                  <a:pt x="312" y="55"/>
                  <a:pt x="313" y="54"/>
                </a:cubicBezTo>
                <a:cubicBezTo>
                  <a:pt x="315" y="54"/>
                  <a:pt x="318" y="51"/>
                  <a:pt x="320" y="50"/>
                </a:cubicBezTo>
                <a:cubicBezTo>
                  <a:pt x="322" y="50"/>
                  <a:pt x="325" y="50"/>
                  <a:pt x="326" y="50"/>
                </a:cubicBezTo>
                <a:cubicBezTo>
                  <a:pt x="328" y="50"/>
                  <a:pt x="331" y="50"/>
                  <a:pt x="332" y="51"/>
                </a:cubicBezTo>
                <a:cubicBezTo>
                  <a:pt x="334" y="52"/>
                  <a:pt x="336" y="57"/>
                  <a:pt x="338" y="59"/>
                </a:cubicBezTo>
                <a:cubicBezTo>
                  <a:pt x="338" y="60"/>
                  <a:pt x="339" y="61"/>
                  <a:pt x="340" y="62"/>
                </a:cubicBezTo>
                <a:cubicBezTo>
                  <a:pt x="341" y="64"/>
                  <a:pt x="342" y="65"/>
                  <a:pt x="342" y="65"/>
                </a:cubicBezTo>
                <a:cubicBezTo>
                  <a:pt x="344" y="67"/>
                  <a:pt x="346" y="70"/>
                  <a:pt x="348" y="71"/>
                </a:cubicBezTo>
                <a:cubicBezTo>
                  <a:pt x="349" y="72"/>
                  <a:pt x="353" y="73"/>
                  <a:pt x="355" y="74"/>
                </a:cubicBezTo>
                <a:cubicBezTo>
                  <a:pt x="356" y="76"/>
                  <a:pt x="358" y="81"/>
                  <a:pt x="359" y="83"/>
                </a:cubicBezTo>
                <a:cubicBezTo>
                  <a:pt x="360" y="85"/>
                  <a:pt x="361" y="91"/>
                  <a:pt x="363" y="93"/>
                </a:cubicBezTo>
                <a:cubicBezTo>
                  <a:pt x="364" y="95"/>
                  <a:pt x="367" y="96"/>
                  <a:pt x="368" y="97"/>
                </a:cubicBezTo>
                <a:cubicBezTo>
                  <a:pt x="370" y="98"/>
                  <a:pt x="372" y="101"/>
                  <a:pt x="373" y="103"/>
                </a:cubicBezTo>
                <a:cubicBezTo>
                  <a:pt x="375" y="104"/>
                  <a:pt x="379" y="107"/>
                  <a:pt x="381" y="108"/>
                </a:cubicBezTo>
                <a:cubicBezTo>
                  <a:pt x="383" y="109"/>
                  <a:pt x="387" y="110"/>
                  <a:pt x="388" y="111"/>
                </a:cubicBezTo>
                <a:cubicBezTo>
                  <a:pt x="390" y="112"/>
                  <a:pt x="394" y="115"/>
                  <a:pt x="395" y="117"/>
                </a:cubicBezTo>
                <a:cubicBezTo>
                  <a:pt x="396" y="120"/>
                  <a:pt x="397" y="126"/>
                  <a:pt x="397" y="129"/>
                </a:cubicBezTo>
                <a:cubicBezTo>
                  <a:pt x="397" y="130"/>
                  <a:pt x="397" y="131"/>
                  <a:pt x="397" y="132"/>
                </a:cubicBezTo>
                <a:cubicBezTo>
                  <a:pt x="396" y="132"/>
                  <a:pt x="394" y="131"/>
                  <a:pt x="393" y="131"/>
                </a:cubicBezTo>
                <a:cubicBezTo>
                  <a:pt x="391" y="130"/>
                  <a:pt x="386" y="129"/>
                  <a:pt x="384" y="128"/>
                </a:cubicBezTo>
                <a:cubicBezTo>
                  <a:pt x="383" y="127"/>
                  <a:pt x="381" y="125"/>
                  <a:pt x="379" y="123"/>
                </a:cubicBezTo>
                <a:cubicBezTo>
                  <a:pt x="378" y="122"/>
                  <a:pt x="376" y="120"/>
                  <a:pt x="375" y="119"/>
                </a:cubicBezTo>
                <a:cubicBezTo>
                  <a:pt x="374" y="119"/>
                  <a:pt x="372" y="120"/>
                  <a:pt x="371" y="119"/>
                </a:cubicBezTo>
                <a:cubicBezTo>
                  <a:pt x="370" y="118"/>
                  <a:pt x="369" y="115"/>
                  <a:pt x="368" y="114"/>
                </a:cubicBezTo>
                <a:cubicBezTo>
                  <a:pt x="368" y="113"/>
                  <a:pt x="366" y="111"/>
                  <a:pt x="365" y="111"/>
                </a:cubicBezTo>
                <a:cubicBezTo>
                  <a:pt x="364" y="111"/>
                  <a:pt x="361" y="113"/>
                  <a:pt x="361" y="114"/>
                </a:cubicBezTo>
                <a:cubicBezTo>
                  <a:pt x="361" y="114"/>
                  <a:pt x="362" y="116"/>
                  <a:pt x="363" y="117"/>
                </a:cubicBezTo>
                <a:cubicBezTo>
                  <a:pt x="363" y="118"/>
                  <a:pt x="365" y="120"/>
                  <a:pt x="366" y="121"/>
                </a:cubicBezTo>
                <a:cubicBezTo>
                  <a:pt x="366" y="122"/>
                  <a:pt x="365" y="124"/>
                  <a:pt x="364" y="124"/>
                </a:cubicBezTo>
                <a:cubicBezTo>
                  <a:pt x="363" y="125"/>
                  <a:pt x="359" y="123"/>
                  <a:pt x="358" y="122"/>
                </a:cubicBezTo>
                <a:cubicBezTo>
                  <a:pt x="355" y="121"/>
                  <a:pt x="350" y="119"/>
                  <a:pt x="348" y="117"/>
                </a:cubicBezTo>
                <a:cubicBezTo>
                  <a:pt x="346" y="116"/>
                  <a:pt x="345" y="111"/>
                  <a:pt x="344" y="109"/>
                </a:cubicBezTo>
                <a:cubicBezTo>
                  <a:pt x="343" y="108"/>
                  <a:pt x="340" y="105"/>
                  <a:pt x="339" y="105"/>
                </a:cubicBezTo>
                <a:cubicBezTo>
                  <a:pt x="338" y="105"/>
                  <a:pt x="335" y="105"/>
                  <a:pt x="335" y="106"/>
                </a:cubicBezTo>
                <a:cubicBezTo>
                  <a:pt x="334" y="106"/>
                  <a:pt x="334" y="107"/>
                  <a:pt x="334" y="107"/>
                </a:cubicBezTo>
                <a:cubicBezTo>
                  <a:pt x="332" y="107"/>
                  <a:pt x="330" y="105"/>
                  <a:pt x="329" y="104"/>
                </a:cubicBezTo>
                <a:cubicBezTo>
                  <a:pt x="328" y="103"/>
                  <a:pt x="328" y="100"/>
                  <a:pt x="328" y="99"/>
                </a:cubicBezTo>
                <a:cubicBezTo>
                  <a:pt x="327" y="98"/>
                  <a:pt x="326" y="96"/>
                  <a:pt x="325" y="95"/>
                </a:cubicBezTo>
                <a:cubicBezTo>
                  <a:pt x="324" y="94"/>
                  <a:pt x="322" y="93"/>
                  <a:pt x="321" y="93"/>
                </a:cubicBezTo>
                <a:cubicBezTo>
                  <a:pt x="319" y="92"/>
                  <a:pt x="316" y="91"/>
                  <a:pt x="314" y="90"/>
                </a:cubicBezTo>
                <a:cubicBezTo>
                  <a:pt x="313" y="89"/>
                  <a:pt x="312" y="87"/>
                  <a:pt x="311" y="86"/>
                </a:cubicBezTo>
                <a:cubicBezTo>
                  <a:pt x="310" y="86"/>
                  <a:pt x="308" y="85"/>
                  <a:pt x="306" y="85"/>
                </a:cubicBezTo>
                <a:cubicBezTo>
                  <a:pt x="306" y="85"/>
                  <a:pt x="304" y="86"/>
                  <a:pt x="304" y="85"/>
                </a:cubicBezTo>
                <a:cubicBezTo>
                  <a:pt x="303" y="85"/>
                  <a:pt x="301" y="85"/>
                  <a:pt x="301" y="84"/>
                </a:cubicBezTo>
                <a:cubicBezTo>
                  <a:pt x="300" y="84"/>
                  <a:pt x="300" y="82"/>
                  <a:pt x="299" y="81"/>
                </a:cubicBezTo>
                <a:cubicBezTo>
                  <a:pt x="298" y="81"/>
                  <a:pt x="296" y="82"/>
                  <a:pt x="296" y="81"/>
                </a:cubicBezTo>
                <a:cubicBezTo>
                  <a:pt x="294" y="80"/>
                  <a:pt x="295" y="77"/>
                  <a:pt x="294" y="76"/>
                </a:cubicBezTo>
                <a:cubicBezTo>
                  <a:pt x="293" y="74"/>
                  <a:pt x="290" y="73"/>
                  <a:pt x="288" y="71"/>
                </a:cubicBezTo>
                <a:cubicBezTo>
                  <a:pt x="288" y="71"/>
                  <a:pt x="288" y="68"/>
                  <a:pt x="287" y="67"/>
                </a:cubicBezTo>
                <a:cubicBezTo>
                  <a:pt x="286" y="66"/>
                  <a:pt x="283" y="67"/>
                  <a:pt x="281" y="67"/>
                </a:cubicBezTo>
                <a:cubicBezTo>
                  <a:pt x="280" y="67"/>
                  <a:pt x="276" y="66"/>
                  <a:pt x="275" y="65"/>
                </a:cubicBezTo>
                <a:cubicBezTo>
                  <a:pt x="274" y="64"/>
                  <a:pt x="273" y="63"/>
                  <a:pt x="272" y="63"/>
                </a:cubicBezTo>
                <a:cubicBezTo>
                  <a:pt x="271" y="62"/>
                  <a:pt x="269" y="62"/>
                  <a:pt x="268" y="63"/>
                </a:cubicBezTo>
                <a:cubicBezTo>
                  <a:pt x="267" y="63"/>
                  <a:pt x="267" y="65"/>
                  <a:pt x="267" y="66"/>
                </a:cubicBezTo>
                <a:cubicBezTo>
                  <a:pt x="267" y="67"/>
                  <a:pt x="268" y="69"/>
                  <a:pt x="268" y="70"/>
                </a:cubicBezTo>
                <a:cubicBezTo>
                  <a:pt x="267" y="71"/>
                  <a:pt x="267" y="73"/>
                  <a:pt x="266" y="73"/>
                </a:cubicBezTo>
                <a:cubicBezTo>
                  <a:pt x="265" y="73"/>
                  <a:pt x="263" y="73"/>
                  <a:pt x="262" y="72"/>
                </a:cubicBezTo>
                <a:cubicBezTo>
                  <a:pt x="261" y="72"/>
                  <a:pt x="261" y="70"/>
                  <a:pt x="261" y="69"/>
                </a:cubicBezTo>
                <a:cubicBezTo>
                  <a:pt x="260" y="68"/>
                  <a:pt x="258" y="68"/>
                  <a:pt x="258" y="67"/>
                </a:cubicBezTo>
                <a:cubicBezTo>
                  <a:pt x="257" y="66"/>
                  <a:pt x="256" y="64"/>
                  <a:pt x="256" y="63"/>
                </a:cubicBezTo>
                <a:cubicBezTo>
                  <a:pt x="256" y="62"/>
                  <a:pt x="257" y="60"/>
                  <a:pt x="256" y="59"/>
                </a:cubicBezTo>
                <a:cubicBezTo>
                  <a:pt x="256" y="58"/>
                  <a:pt x="253" y="58"/>
                  <a:pt x="252" y="58"/>
                </a:cubicBezTo>
                <a:cubicBezTo>
                  <a:pt x="250" y="56"/>
                  <a:pt x="244" y="53"/>
                  <a:pt x="241" y="53"/>
                </a:cubicBezTo>
                <a:cubicBezTo>
                  <a:pt x="239" y="52"/>
                  <a:pt x="232" y="52"/>
                  <a:pt x="229" y="51"/>
                </a:cubicBezTo>
                <a:cubicBezTo>
                  <a:pt x="227" y="51"/>
                  <a:pt x="224" y="48"/>
                  <a:pt x="221" y="48"/>
                </a:cubicBezTo>
                <a:cubicBezTo>
                  <a:pt x="220" y="48"/>
                  <a:pt x="219" y="49"/>
                  <a:pt x="218" y="50"/>
                </a:cubicBezTo>
                <a:cubicBezTo>
                  <a:pt x="217" y="50"/>
                  <a:pt x="216" y="49"/>
                  <a:pt x="215" y="48"/>
                </a:cubicBezTo>
                <a:cubicBezTo>
                  <a:pt x="213" y="48"/>
                  <a:pt x="211" y="45"/>
                  <a:pt x="209" y="44"/>
                </a:cubicBezTo>
                <a:cubicBezTo>
                  <a:pt x="207" y="43"/>
                  <a:pt x="202" y="43"/>
                  <a:pt x="200" y="43"/>
                </a:cubicBezTo>
                <a:cubicBezTo>
                  <a:pt x="198" y="43"/>
                  <a:pt x="194" y="43"/>
                  <a:pt x="192" y="44"/>
                </a:cubicBezTo>
                <a:cubicBezTo>
                  <a:pt x="190" y="44"/>
                  <a:pt x="187" y="47"/>
                  <a:pt x="186" y="48"/>
                </a:cubicBezTo>
                <a:cubicBezTo>
                  <a:pt x="185" y="49"/>
                  <a:pt x="183" y="50"/>
                  <a:pt x="182" y="50"/>
                </a:cubicBezTo>
                <a:cubicBezTo>
                  <a:pt x="181" y="50"/>
                  <a:pt x="179" y="50"/>
                  <a:pt x="178" y="51"/>
                </a:cubicBezTo>
                <a:cubicBezTo>
                  <a:pt x="177" y="52"/>
                  <a:pt x="175" y="55"/>
                  <a:pt x="174" y="56"/>
                </a:cubicBezTo>
                <a:cubicBezTo>
                  <a:pt x="173" y="57"/>
                  <a:pt x="170" y="57"/>
                  <a:pt x="168" y="58"/>
                </a:cubicBezTo>
                <a:cubicBezTo>
                  <a:pt x="167" y="59"/>
                  <a:pt x="165" y="61"/>
                  <a:pt x="163" y="62"/>
                </a:cubicBezTo>
                <a:cubicBezTo>
                  <a:pt x="163" y="62"/>
                  <a:pt x="161" y="62"/>
                  <a:pt x="160" y="63"/>
                </a:cubicBezTo>
                <a:cubicBezTo>
                  <a:pt x="159" y="63"/>
                  <a:pt x="158" y="65"/>
                  <a:pt x="157" y="66"/>
                </a:cubicBezTo>
                <a:cubicBezTo>
                  <a:pt x="155" y="67"/>
                  <a:pt x="152" y="68"/>
                  <a:pt x="151" y="69"/>
                </a:cubicBezTo>
                <a:cubicBezTo>
                  <a:pt x="150" y="70"/>
                  <a:pt x="149" y="72"/>
                  <a:pt x="149" y="73"/>
                </a:cubicBezTo>
                <a:cubicBezTo>
                  <a:pt x="148" y="74"/>
                  <a:pt x="150" y="76"/>
                  <a:pt x="150" y="77"/>
                </a:cubicBezTo>
                <a:cubicBezTo>
                  <a:pt x="150" y="78"/>
                  <a:pt x="149" y="81"/>
                  <a:pt x="149" y="82"/>
                </a:cubicBezTo>
                <a:cubicBezTo>
                  <a:pt x="148" y="83"/>
                  <a:pt x="146" y="86"/>
                  <a:pt x="145" y="88"/>
                </a:cubicBezTo>
                <a:cubicBezTo>
                  <a:pt x="144" y="90"/>
                  <a:pt x="141" y="94"/>
                  <a:pt x="139" y="95"/>
                </a:cubicBezTo>
                <a:cubicBezTo>
                  <a:pt x="138" y="96"/>
                  <a:pt x="134" y="96"/>
                  <a:pt x="133" y="97"/>
                </a:cubicBezTo>
                <a:cubicBezTo>
                  <a:pt x="131" y="97"/>
                  <a:pt x="129" y="99"/>
                  <a:pt x="128" y="99"/>
                </a:cubicBezTo>
                <a:cubicBezTo>
                  <a:pt x="127" y="99"/>
                  <a:pt x="125" y="99"/>
                  <a:pt x="124" y="100"/>
                </a:cubicBezTo>
                <a:cubicBezTo>
                  <a:pt x="122" y="101"/>
                  <a:pt x="119" y="104"/>
                  <a:pt x="117" y="106"/>
                </a:cubicBezTo>
                <a:cubicBezTo>
                  <a:pt x="116" y="108"/>
                  <a:pt x="115" y="112"/>
                  <a:pt x="113" y="114"/>
                </a:cubicBezTo>
                <a:cubicBezTo>
                  <a:pt x="113" y="115"/>
                  <a:pt x="111" y="117"/>
                  <a:pt x="111" y="118"/>
                </a:cubicBezTo>
                <a:cubicBezTo>
                  <a:pt x="110" y="120"/>
                  <a:pt x="111" y="124"/>
                  <a:pt x="110" y="125"/>
                </a:cubicBezTo>
                <a:cubicBezTo>
                  <a:pt x="110" y="126"/>
                  <a:pt x="108" y="128"/>
                  <a:pt x="108" y="129"/>
                </a:cubicBezTo>
                <a:cubicBezTo>
                  <a:pt x="107" y="130"/>
                  <a:pt x="104" y="132"/>
                  <a:pt x="104" y="134"/>
                </a:cubicBezTo>
                <a:cubicBezTo>
                  <a:pt x="103" y="135"/>
                  <a:pt x="102" y="139"/>
                  <a:pt x="102" y="141"/>
                </a:cubicBezTo>
                <a:cubicBezTo>
                  <a:pt x="102" y="142"/>
                  <a:pt x="103" y="143"/>
                  <a:pt x="103" y="144"/>
                </a:cubicBezTo>
                <a:cubicBezTo>
                  <a:pt x="103" y="145"/>
                  <a:pt x="102" y="146"/>
                  <a:pt x="101" y="147"/>
                </a:cubicBezTo>
                <a:cubicBezTo>
                  <a:pt x="100" y="147"/>
                  <a:pt x="98" y="148"/>
                  <a:pt x="97" y="149"/>
                </a:cubicBezTo>
                <a:cubicBezTo>
                  <a:pt x="96" y="150"/>
                  <a:pt x="95" y="152"/>
                  <a:pt x="94" y="154"/>
                </a:cubicBezTo>
                <a:cubicBezTo>
                  <a:pt x="92" y="155"/>
                  <a:pt x="90" y="158"/>
                  <a:pt x="88" y="159"/>
                </a:cubicBezTo>
                <a:cubicBezTo>
                  <a:pt x="87" y="159"/>
                  <a:pt x="85" y="159"/>
                  <a:pt x="84" y="159"/>
                </a:cubicBezTo>
                <a:cubicBezTo>
                  <a:pt x="83" y="160"/>
                  <a:pt x="81" y="160"/>
                  <a:pt x="80" y="161"/>
                </a:cubicBezTo>
                <a:cubicBezTo>
                  <a:pt x="79" y="162"/>
                  <a:pt x="77" y="164"/>
                  <a:pt x="76" y="164"/>
                </a:cubicBezTo>
                <a:cubicBezTo>
                  <a:pt x="75" y="165"/>
                  <a:pt x="73" y="165"/>
                  <a:pt x="72" y="165"/>
                </a:cubicBezTo>
                <a:cubicBezTo>
                  <a:pt x="71" y="166"/>
                  <a:pt x="68" y="168"/>
                  <a:pt x="66" y="168"/>
                </a:cubicBezTo>
                <a:cubicBezTo>
                  <a:pt x="64" y="169"/>
                  <a:pt x="60" y="168"/>
                  <a:pt x="58" y="169"/>
                </a:cubicBezTo>
                <a:cubicBezTo>
                  <a:pt x="56" y="170"/>
                  <a:pt x="53" y="173"/>
                  <a:pt x="51" y="173"/>
                </a:cubicBezTo>
                <a:cubicBezTo>
                  <a:pt x="49" y="174"/>
                  <a:pt x="46" y="173"/>
                  <a:pt x="45" y="174"/>
                </a:cubicBezTo>
                <a:cubicBezTo>
                  <a:pt x="43" y="174"/>
                  <a:pt x="40" y="176"/>
                  <a:pt x="40" y="176"/>
                </a:cubicBezTo>
                <a:cubicBezTo>
                  <a:pt x="39" y="176"/>
                  <a:pt x="36" y="176"/>
                  <a:pt x="34" y="177"/>
                </a:cubicBezTo>
                <a:cubicBezTo>
                  <a:pt x="33" y="177"/>
                  <a:pt x="31" y="180"/>
                  <a:pt x="30" y="180"/>
                </a:cubicBezTo>
                <a:cubicBezTo>
                  <a:pt x="29" y="180"/>
                  <a:pt x="25" y="180"/>
                  <a:pt x="24" y="180"/>
                </a:cubicBezTo>
                <a:cubicBezTo>
                  <a:pt x="22" y="179"/>
                  <a:pt x="19" y="178"/>
                  <a:pt x="17" y="178"/>
                </a:cubicBezTo>
                <a:cubicBezTo>
                  <a:pt x="16" y="178"/>
                  <a:pt x="13" y="179"/>
                  <a:pt x="12" y="180"/>
                </a:cubicBezTo>
                <a:cubicBezTo>
                  <a:pt x="10" y="180"/>
                  <a:pt x="4" y="180"/>
                  <a:pt x="4" y="180"/>
                </a:cubicBezTo>
                <a:cubicBezTo>
                  <a:pt x="4" y="180"/>
                  <a:pt x="3" y="177"/>
                  <a:pt x="3" y="176"/>
                </a:cubicBezTo>
                <a:cubicBezTo>
                  <a:pt x="3" y="174"/>
                  <a:pt x="3" y="171"/>
                  <a:pt x="3" y="169"/>
                </a:cubicBezTo>
                <a:cubicBezTo>
                  <a:pt x="3" y="168"/>
                  <a:pt x="0" y="166"/>
                  <a:pt x="0" y="165"/>
                </a:cubicBezTo>
                <a:cubicBezTo>
                  <a:pt x="0" y="164"/>
                  <a:pt x="1" y="162"/>
                  <a:pt x="2" y="161"/>
                </a:cubicBezTo>
                <a:cubicBezTo>
                  <a:pt x="3" y="160"/>
                  <a:pt x="6" y="158"/>
                  <a:pt x="7" y="157"/>
                </a:cubicBezTo>
                <a:cubicBezTo>
                  <a:pt x="8" y="156"/>
                  <a:pt x="9" y="154"/>
                  <a:pt x="10" y="153"/>
                </a:cubicBezTo>
                <a:cubicBezTo>
                  <a:pt x="11" y="151"/>
                  <a:pt x="11" y="148"/>
                  <a:pt x="12" y="147"/>
                </a:cubicBezTo>
                <a:cubicBezTo>
                  <a:pt x="12" y="145"/>
                  <a:pt x="14" y="143"/>
                  <a:pt x="15" y="142"/>
                </a:cubicBezTo>
                <a:cubicBezTo>
                  <a:pt x="17" y="141"/>
                  <a:pt x="23" y="140"/>
                  <a:pt x="24" y="139"/>
                </a:cubicBezTo>
                <a:cubicBezTo>
                  <a:pt x="25" y="138"/>
                  <a:pt x="27" y="135"/>
                  <a:pt x="27" y="134"/>
                </a:cubicBezTo>
                <a:cubicBezTo>
                  <a:pt x="27" y="132"/>
                  <a:pt x="25" y="130"/>
                  <a:pt x="26" y="128"/>
                </a:cubicBezTo>
                <a:cubicBezTo>
                  <a:pt x="26" y="127"/>
                  <a:pt x="27" y="126"/>
                  <a:pt x="28" y="125"/>
                </a:cubicBezTo>
                <a:cubicBezTo>
                  <a:pt x="28" y="125"/>
                  <a:pt x="29" y="124"/>
                  <a:pt x="29" y="124"/>
                </a:cubicBezTo>
                <a:cubicBezTo>
                  <a:pt x="30" y="125"/>
                  <a:pt x="31" y="126"/>
                  <a:pt x="32" y="126"/>
                </a:cubicBezTo>
                <a:cubicBezTo>
                  <a:pt x="33" y="127"/>
                  <a:pt x="36" y="126"/>
                  <a:pt x="38" y="125"/>
                </a:cubicBezTo>
                <a:cubicBezTo>
                  <a:pt x="39" y="124"/>
                  <a:pt x="39" y="121"/>
                  <a:pt x="40" y="119"/>
                </a:cubicBezTo>
                <a:cubicBezTo>
                  <a:pt x="41" y="118"/>
                  <a:pt x="44" y="115"/>
                  <a:pt x="46" y="115"/>
                </a:cubicBezTo>
                <a:cubicBezTo>
                  <a:pt x="48" y="115"/>
                  <a:pt x="50" y="119"/>
                  <a:pt x="52" y="120"/>
                </a:cubicBezTo>
                <a:cubicBezTo>
                  <a:pt x="53" y="120"/>
                  <a:pt x="56" y="120"/>
                  <a:pt x="57" y="120"/>
                </a:cubicBezTo>
                <a:cubicBezTo>
                  <a:pt x="60" y="120"/>
                  <a:pt x="64" y="122"/>
                  <a:pt x="66" y="122"/>
                </a:cubicBezTo>
                <a:cubicBezTo>
                  <a:pt x="68" y="122"/>
                  <a:pt x="72" y="122"/>
                  <a:pt x="74" y="121"/>
                </a:cubicBezTo>
                <a:cubicBezTo>
                  <a:pt x="75" y="120"/>
                  <a:pt x="75" y="117"/>
                  <a:pt x="76" y="116"/>
                </a:cubicBezTo>
                <a:cubicBezTo>
                  <a:pt x="78" y="114"/>
                  <a:pt x="82" y="112"/>
                  <a:pt x="84" y="110"/>
                </a:cubicBezTo>
                <a:cubicBezTo>
                  <a:pt x="85" y="109"/>
                  <a:pt x="89" y="109"/>
                  <a:pt x="90" y="107"/>
                </a:cubicBezTo>
                <a:cubicBezTo>
                  <a:pt x="91" y="105"/>
                  <a:pt x="91" y="101"/>
                  <a:pt x="90" y="99"/>
                </a:cubicBezTo>
                <a:cubicBezTo>
                  <a:pt x="90" y="98"/>
                  <a:pt x="90" y="95"/>
                  <a:pt x="90" y="94"/>
                </a:cubicBezTo>
                <a:cubicBezTo>
                  <a:pt x="90" y="92"/>
                  <a:pt x="93" y="89"/>
                  <a:pt x="93" y="87"/>
                </a:cubicBezTo>
                <a:cubicBezTo>
                  <a:pt x="93" y="86"/>
                  <a:pt x="92" y="83"/>
                  <a:pt x="92" y="82"/>
                </a:cubicBezTo>
                <a:cubicBezTo>
                  <a:pt x="91" y="81"/>
                  <a:pt x="90" y="79"/>
                  <a:pt x="90" y="78"/>
                </a:cubicBezTo>
                <a:cubicBezTo>
                  <a:pt x="90" y="76"/>
                  <a:pt x="91" y="74"/>
                  <a:pt x="92" y="73"/>
                </a:cubicBezTo>
                <a:cubicBezTo>
                  <a:pt x="94" y="71"/>
                  <a:pt x="100" y="67"/>
                  <a:pt x="102" y="65"/>
                </a:cubicBezTo>
                <a:cubicBezTo>
                  <a:pt x="104" y="62"/>
                  <a:pt x="107" y="55"/>
                  <a:pt x="108" y="51"/>
                </a:cubicBezTo>
                <a:cubicBezTo>
                  <a:pt x="109" y="48"/>
                  <a:pt x="110" y="40"/>
                  <a:pt x="112" y="37"/>
                </a:cubicBezTo>
                <a:cubicBezTo>
                  <a:pt x="113" y="36"/>
                  <a:pt x="115" y="33"/>
                  <a:pt x="117" y="33"/>
                </a:cubicBezTo>
                <a:cubicBezTo>
                  <a:pt x="118" y="33"/>
                  <a:pt x="121" y="34"/>
                  <a:pt x="121" y="35"/>
                </a:cubicBezTo>
                <a:cubicBezTo>
                  <a:pt x="123" y="37"/>
                  <a:pt x="124" y="43"/>
                  <a:pt x="126" y="44"/>
                </a:cubicBezTo>
                <a:cubicBezTo>
                  <a:pt x="128" y="46"/>
                  <a:pt x="132" y="47"/>
                  <a:pt x="134" y="47"/>
                </a:cubicBezTo>
                <a:cubicBezTo>
                  <a:pt x="136" y="46"/>
                  <a:pt x="137" y="43"/>
                  <a:pt x="138" y="42"/>
                </a:cubicBezTo>
                <a:cubicBezTo>
                  <a:pt x="139" y="41"/>
                  <a:pt x="140" y="37"/>
                  <a:pt x="141" y="36"/>
                </a:cubicBezTo>
                <a:cubicBezTo>
                  <a:pt x="142" y="34"/>
                  <a:pt x="144" y="31"/>
                  <a:pt x="146" y="30"/>
                </a:cubicBezTo>
                <a:cubicBezTo>
                  <a:pt x="148" y="29"/>
                  <a:pt x="152" y="31"/>
                  <a:pt x="154" y="31"/>
                </a:cubicBezTo>
                <a:cubicBezTo>
                  <a:pt x="158" y="30"/>
                  <a:pt x="165" y="30"/>
                  <a:pt x="168" y="28"/>
                </a:cubicBezTo>
                <a:cubicBezTo>
                  <a:pt x="170" y="27"/>
                  <a:pt x="171" y="23"/>
                  <a:pt x="173" y="22"/>
                </a:cubicBezTo>
                <a:cubicBezTo>
                  <a:pt x="174" y="21"/>
                  <a:pt x="177" y="19"/>
                  <a:pt x="178" y="19"/>
                </a:cubicBezTo>
                <a:cubicBezTo>
                  <a:pt x="181" y="18"/>
                  <a:pt x="186" y="17"/>
                  <a:pt x="189" y="17"/>
                </a:cubicBezTo>
                <a:cubicBezTo>
                  <a:pt x="190" y="18"/>
                  <a:pt x="193" y="18"/>
                  <a:pt x="194" y="19"/>
                </a:cubicBezTo>
                <a:cubicBezTo>
                  <a:pt x="196" y="21"/>
                  <a:pt x="195" y="26"/>
                  <a:pt x="196" y="27"/>
                </a:cubicBezTo>
                <a:cubicBezTo>
                  <a:pt x="198" y="28"/>
                  <a:pt x="201" y="27"/>
                  <a:pt x="202" y="26"/>
                </a:cubicBezTo>
                <a:cubicBezTo>
                  <a:pt x="205" y="26"/>
                  <a:pt x="211" y="26"/>
                  <a:pt x="213" y="24"/>
                </a:cubicBezTo>
                <a:cubicBezTo>
                  <a:pt x="216" y="22"/>
                  <a:pt x="219" y="15"/>
                  <a:pt x="220" y="11"/>
                </a:cubicBezTo>
                <a:cubicBezTo>
                  <a:pt x="221" y="9"/>
                  <a:pt x="221" y="4"/>
                  <a:pt x="223" y="3"/>
                </a:cubicBezTo>
                <a:cubicBezTo>
                  <a:pt x="224" y="1"/>
                  <a:pt x="229" y="1"/>
                  <a:pt x="231" y="0"/>
                </a:cubicBezTo>
                <a:cubicBezTo>
                  <a:pt x="233" y="0"/>
                  <a:pt x="238" y="0"/>
                  <a:pt x="241" y="1"/>
                </a:cubicBezTo>
                <a:cubicBezTo>
                  <a:pt x="242" y="2"/>
                  <a:pt x="245" y="3"/>
                  <a:pt x="246" y="4"/>
                </a:cubicBezTo>
                <a:cubicBezTo>
                  <a:pt x="247" y="6"/>
                  <a:pt x="249" y="10"/>
                  <a:pt x="251" y="12"/>
                </a:cubicBezTo>
                <a:cubicBezTo>
                  <a:pt x="252" y="13"/>
                  <a:pt x="257" y="14"/>
                  <a:pt x="259" y="14"/>
                </a:cubicBezTo>
                <a:cubicBezTo>
                  <a:pt x="260" y="14"/>
                  <a:pt x="261" y="14"/>
                  <a:pt x="263" y="14"/>
                </a:cubicBezTo>
                <a:close/>
              </a:path>
            </a:pathLst>
          </a:custGeom>
          <a:solidFill>
            <a:srgbClr val="B6B5B5"/>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7467099" y="1676145"/>
            <a:ext cx="1409440" cy="746844"/>
          </a:xfrm>
          <a:custGeom>
            <a:avLst/>
            <a:gdLst/>
            <a:ahLst/>
            <a:cxnLst>
              <a:cxn ang="0">
                <a:pos x="19" y="83"/>
              </a:cxn>
              <a:cxn ang="0">
                <a:pos x="20" y="55"/>
              </a:cxn>
              <a:cxn ang="0">
                <a:pos x="32" y="10"/>
              </a:cxn>
              <a:cxn ang="0">
                <a:pos x="65" y="14"/>
              </a:cxn>
              <a:cxn ang="0">
                <a:pos x="110" y="2"/>
              </a:cxn>
              <a:cxn ang="0">
                <a:pos x="132" y="27"/>
              </a:cxn>
              <a:cxn ang="0">
                <a:pos x="178" y="29"/>
              </a:cxn>
              <a:cxn ang="0">
                <a:pos x="229" y="34"/>
              </a:cxn>
              <a:cxn ang="0">
                <a:pos x="288" y="32"/>
              </a:cxn>
              <a:cxn ang="0">
                <a:pos x="325" y="25"/>
              </a:cxn>
              <a:cxn ang="0">
                <a:pos x="358" y="40"/>
              </a:cxn>
              <a:cxn ang="0">
                <a:pos x="383" y="29"/>
              </a:cxn>
              <a:cxn ang="0">
                <a:pos x="414" y="31"/>
              </a:cxn>
              <a:cxn ang="0">
                <a:pos x="450" y="28"/>
              </a:cxn>
              <a:cxn ang="0">
                <a:pos x="471" y="53"/>
              </a:cxn>
              <a:cxn ang="0">
                <a:pos x="468" y="64"/>
              </a:cxn>
              <a:cxn ang="0">
                <a:pos x="458" y="65"/>
              </a:cxn>
              <a:cxn ang="0">
                <a:pos x="466" y="76"/>
              </a:cxn>
              <a:cxn ang="0">
                <a:pos x="467" y="99"/>
              </a:cxn>
              <a:cxn ang="0">
                <a:pos x="457" y="96"/>
              </a:cxn>
              <a:cxn ang="0">
                <a:pos x="453" y="88"/>
              </a:cxn>
              <a:cxn ang="0">
                <a:pos x="443" y="95"/>
              </a:cxn>
              <a:cxn ang="0">
                <a:pos x="452" y="109"/>
              </a:cxn>
              <a:cxn ang="0">
                <a:pos x="457" y="109"/>
              </a:cxn>
              <a:cxn ang="0">
                <a:pos x="472" y="101"/>
              </a:cxn>
              <a:cxn ang="0">
                <a:pos x="474" y="127"/>
              </a:cxn>
              <a:cxn ang="0">
                <a:pos x="492" y="182"/>
              </a:cxn>
              <a:cxn ang="0">
                <a:pos x="524" y="221"/>
              </a:cxn>
              <a:cxn ang="0">
                <a:pos x="554" y="240"/>
              </a:cxn>
              <a:cxn ang="0">
                <a:pos x="544" y="266"/>
              </a:cxn>
              <a:cxn ang="0">
                <a:pos x="526" y="264"/>
              </a:cxn>
              <a:cxn ang="0">
                <a:pos x="514" y="251"/>
              </a:cxn>
              <a:cxn ang="0">
                <a:pos x="500" y="243"/>
              </a:cxn>
              <a:cxn ang="0">
                <a:pos x="481" y="248"/>
              </a:cxn>
              <a:cxn ang="0">
                <a:pos x="472" y="254"/>
              </a:cxn>
              <a:cxn ang="0">
                <a:pos x="463" y="270"/>
              </a:cxn>
              <a:cxn ang="0">
                <a:pos x="456" y="289"/>
              </a:cxn>
              <a:cxn ang="0">
                <a:pos x="434" y="289"/>
              </a:cxn>
              <a:cxn ang="0">
                <a:pos x="410" y="281"/>
              </a:cxn>
              <a:cxn ang="0">
                <a:pos x="387" y="254"/>
              </a:cxn>
              <a:cxn ang="0">
                <a:pos x="391" y="235"/>
              </a:cxn>
              <a:cxn ang="0">
                <a:pos x="396" y="217"/>
              </a:cxn>
              <a:cxn ang="0">
                <a:pos x="380" y="220"/>
              </a:cxn>
              <a:cxn ang="0">
                <a:pos x="360" y="205"/>
              </a:cxn>
              <a:cxn ang="0">
                <a:pos x="341" y="195"/>
              </a:cxn>
              <a:cxn ang="0">
                <a:pos x="323" y="208"/>
              </a:cxn>
              <a:cxn ang="0">
                <a:pos x="317" y="225"/>
              </a:cxn>
              <a:cxn ang="0">
                <a:pos x="289" y="222"/>
              </a:cxn>
              <a:cxn ang="0">
                <a:pos x="271" y="222"/>
              </a:cxn>
              <a:cxn ang="0">
                <a:pos x="242" y="210"/>
              </a:cxn>
              <a:cxn ang="0">
                <a:pos x="213" y="213"/>
              </a:cxn>
              <a:cxn ang="0">
                <a:pos x="182" y="193"/>
              </a:cxn>
              <a:cxn ang="0">
                <a:pos x="175" y="188"/>
              </a:cxn>
              <a:cxn ang="0">
                <a:pos x="158" y="177"/>
              </a:cxn>
              <a:cxn ang="0">
                <a:pos x="126" y="164"/>
              </a:cxn>
              <a:cxn ang="0">
                <a:pos x="110" y="150"/>
              </a:cxn>
              <a:cxn ang="0">
                <a:pos x="91" y="159"/>
              </a:cxn>
              <a:cxn ang="0">
                <a:pos x="77" y="166"/>
              </a:cxn>
              <a:cxn ang="0">
                <a:pos x="57" y="154"/>
              </a:cxn>
              <a:cxn ang="0">
                <a:pos x="48" y="150"/>
              </a:cxn>
              <a:cxn ang="0">
                <a:pos x="36" y="119"/>
              </a:cxn>
              <a:cxn ang="0">
                <a:pos x="11" y="117"/>
              </a:cxn>
              <a:cxn ang="0">
                <a:pos x="8" y="105"/>
              </a:cxn>
            </a:cxnLst>
            <a:rect l="0" t="0" r="r" b="b"/>
            <a:pathLst>
              <a:path w="555" h="294">
                <a:moveTo>
                  <a:pt x="8" y="105"/>
                </a:moveTo>
                <a:cubicBezTo>
                  <a:pt x="9" y="103"/>
                  <a:pt x="11" y="100"/>
                  <a:pt x="11" y="99"/>
                </a:cubicBezTo>
                <a:cubicBezTo>
                  <a:pt x="12" y="96"/>
                  <a:pt x="13" y="90"/>
                  <a:pt x="14" y="88"/>
                </a:cubicBezTo>
                <a:cubicBezTo>
                  <a:pt x="15" y="86"/>
                  <a:pt x="18" y="85"/>
                  <a:pt x="19" y="83"/>
                </a:cubicBezTo>
                <a:cubicBezTo>
                  <a:pt x="19" y="82"/>
                  <a:pt x="18" y="77"/>
                  <a:pt x="19" y="76"/>
                </a:cubicBezTo>
                <a:cubicBezTo>
                  <a:pt x="19" y="74"/>
                  <a:pt x="23" y="74"/>
                  <a:pt x="24" y="72"/>
                </a:cubicBezTo>
                <a:cubicBezTo>
                  <a:pt x="25" y="70"/>
                  <a:pt x="27" y="66"/>
                  <a:pt x="26" y="64"/>
                </a:cubicBezTo>
                <a:cubicBezTo>
                  <a:pt x="26" y="61"/>
                  <a:pt x="21" y="57"/>
                  <a:pt x="20" y="55"/>
                </a:cubicBezTo>
                <a:cubicBezTo>
                  <a:pt x="18" y="53"/>
                  <a:pt x="16" y="48"/>
                  <a:pt x="15" y="46"/>
                </a:cubicBezTo>
                <a:cubicBezTo>
                  <a:pt x="15" y="43"/>
                  <a:pt x="16" y="36"/>
                  <a:pt x="17" y="32"/>
                </a:cubicBezTo>
                <a:cubicBezTo>
                  <a:pt x="18" y="29"/>
                  <a:pt x="21" y="22"/>
                  <a:pt x="23" y="19"/>
                </a:cubicBezTo>
                <a:cubicBezTo>
                  <a:pt x="25" y="17"/>
                  <a:pt x="29" y="11"/>
                  <a:pt x="32" y="10"/>
                </a:cubicBezTo>
                <a:cubicBezTo>
                  <a:pt x="34" y="9"/>
                  <a:pt x="38" y="13"/>
                  <a:pt x="41" y="13"/>
                </a:cubicBezTo>
                <a:cubicBezTo>
                  <a:pt x="44" y="12"/>
                  <a:pt x="48" y="5"/>
                  <a:pt x="51" y="4"/>
                </a:cubicBezTo>
                <a:cubicBezTo>
                  <a:pt x="53" y="3"/>
                  <a:pt x="58" y="3"/>
                  <a:pt x="60" y="5"/>
                </a:cubicBezTo>
                <a:cubicBezTo>
                  <a:pt x="62" y="6"/>
                  <a:pt x="63" y="12"/>
                  <a:pt x="65" y="14"/>
                </a:cubicBezTo>
                <a:cubicBezTo>
                  <a:pt x="69" y="16"/>
                  <a:pt x="78" y="19"/>
                  <a:pt x="83" y="17"/>
                </a:cubicBezTo>
                <a:cubicBezTo>
                  <a:pt x="86" y="16"/>
                  <a:pt x="89" y="10"/>
                  <a:pt x="92" y="7"/>
                </a:cubicBezTo>
                <a:cubicBezTo>
                  <a:pt x="94" y="6"/>
                  <a:pt x="98" y="2"/>
                  <a:pt x="101" y="1"/>
                </a:cubicBezTo>
                <a:cubicBezTo>
                  <a:pt x="103" y="0"/>
                  <a:pt x="108" y="2"/>
                  <a:pt x="110" y="2"/>
                </a:cubicBezTo>
                <a:cubicBezTo>
                  <a:pt x="112" y="2"/>
                  <a:pt x="117" y="1"/>
                  <a:pt x="118" y="2"/>
                </a:cubicBezTo>
                <a:cubicBezTo>
                  <a:pt x="121" y="3"/>
                  <a:pt x="126" y="6"/>
                  <a:pt x="127" y="9"/>
                </a:cubicBezTo>
                <a:cubicBezTo>
                  <a:pt x="128" y="11"/>
                  <a:pt x="124" y="17"/>
                  <a:pt x="125" y="20"/>
                </a:cubicBezTo>
                <a:cubicBezTo>
                  <a:pt x="125" y="22"/>
                  <a:pt x="129" y="27"/>
                  <a:pt x="132" y="27"/>
                </a:cubicBezTo>
                <a:cubicBezTo>
                  <a:pt x="135" y="28"/>
                  <a:pt x="140" y="20"/>
                  <a:pt x="144" y="20"/>
                </a:cubicBezTo>
                <a:cubicBezTo>
                  <a:pt x="147" y="19"/>
                  <a:pt x="152" y="21"/>
                  <a:pt x="154" y="22"/>
                </a:cubicBezTo>
                <a:cubicBezTo>
                  <a:pt x="157" y="24"/>
                  <a:pt x="161" y="30"/>
                  <a:pt x="163" y="31"/>
                </a:cubicBezTo>
                <a:cubicBezTo>
                  <a:pt x="167" y="32"/>
                  <a:pt x="175" y="29"/>
                  <a:pt x="178" y="29"/>
                </a:cubicBezTo>
                <a:cubicBezTo>
                  <a:pt x="181" y="30"/>
                  <a:pt x="187" y="33"/>
                  <a:pt x="189" y="34"/>
                </a:cubicBezTo>
                <a:cubicBezTo>
                  <a:pt x="191" y="36"/>
                  <a:pt x="194" y="40"/>
                  <a:pt x="196" y="41"/>
                </a:cubicBezTo>
                <a:cubicBezTo>
                  <a:pt x="201" y="43"/>
                  <a:pt x="211" y="43"/>
                  <a:pt x="215" y="42"/>
                </a:cubicBezTo>
                <a:cubicBezTo>
                  <a:pt x="219" y="41"/>
                  <a:pt x="225" y="35"/>
                  <a:pt x="229" y="34"/>
                </a:cubicBezTo>
                <a:cubicBezTo>
                  <a:pt x="232" y="33"/>
                  <a:pt x="239" y="34"/>
                  <a:pt x="243" y="35"/>
                </a:cubicBezTo>
                <a:cubicBezTo>
                  <a:pt x="247" y="36"/>
                  <a:pt x="254" y="41"/>
                  <a:pt x="258" y="41"/>
                </a:cubicBezTo>
                <a:cubicBezTo>
                  <a:pt x="261" y="41"/>
                  <a:pt x="267" y="36"/>
                  <a:pt x="270" y="35"/>
                </a:cubicBezTo>
                <a:cubicBezTo>
                  <a:pt x="275" y="34"/>
                  <a:pt x="284" y="32"/>
                  <a:pt x="288" y="32"/>
                </a:cubicBezTo>
                <a:cubicBezTo>
                  <a:pt x="292" y="31"/>
                  <a:pt x="300" y="31"/>
                  <a:pt x="304" y="30"/>
                </a:cubicBezTo>
                <a:cubicBezTo>
                  <a:pt x="306" y="29"/>
                  <a:pt x="310" y="27"/>
                  <a:pt x="313" y="25"/>
                </a:cubicBezTo>
                <a:cubicBezTo>
                  <a:pt x="314" y="25"/>
                  <a:pt x="315" y="25"/>
                  <a:pt x="315" y="25"/>
                </a:cubicBezTo>
                <a:cubicBezTo>
                  <a:pt x="318" y="26"/>
                  <a:pt x="323" y="25"/>
                  <a:pt x="325" y="25"/>
                </a:cubicBezTo>
                <a:cubicBezTo>
                  <a:pt x="328" y="25"/>
                  <a:pt x="333" y="25"/>
                  <a:pt x="335" y="26"/>
                </a:cubicBezTo>
                <a:cubicBezTo>
                  <a:pt x="337" y="27"/>
                  <a:pt x="339" y="30"/>
                  <a:pt x="341" y="30"/>
                </a:cubicBezTo>
                <a:cubicBezTo>
                  <a:pt x="343" y="32"/>
                  <a:pt x="348" y="33"/>
                  <a:pt x="351" y="34"/>
                </a:cubicBezTo>
                <a:cubicBezTo>
                  <a:pt x="353" y="35"/>
                  <a:pt x="356" y="39"/>
                  <a:pt x="358" y="40"/>
                </a:cubicBezTo>
                <a:cubicBezTo>
                  <a:pt x="360" y="41"/>
                  <a:pt x="365" y="43"/>
                  <a:pt x="368" y="43"/>
                </a:cubicBezTo>
                <a:cubicBezTo>
                  <a:pt x="369" y="44"/>
                  <a:pt x="372" y="43"/>
                  <a:pt x="373" y="42"/>
                </a:cubicBezTo>
                <a:cubicBezTo>
                  <a:pt x="375" y="41"/>
                  <a:pt x="378" y="38"/>
                  <a:pt x="380" y="36"/>
                </a:cubicBezTo>
                <a:cubicBezTo>
                  <a:pt x="381" y="34"/>
                  <a:pt x="382" y="30"/>
                  <a:pt x="383" y="29"/>
                </a:cubicBezTo>
                <a:cubicBezTo>
                  <a:pt x="385" y="27"/>
                  <a:pt x="390" y="26"/>
                  <a:pt x="393" y="26"/>
                </a:cubicBezTo>
                <a:cubicBezTo>
                  <a:pt x="395" y="27"/>
                  <a:pt x="397" y="30"/>
                  <a:pt x="398" y="30"/>
                </a:cubicBezTo>
                <a:cubicBezTo>
                  <a:pt x="400" y="31"/>
                  <a:pt x="403" y="33"/>
                  <a:pt x="405" y="33"/>
                </a:cubicBezTo>
                <a:cubicBezTo>
                  <a:pt x="407" y="33"/>
                  <a:pt x="412" y="32"/>
                  <a:pt x="414" y="31"/>
                </a:cubicBezTo>
                <a:cubicBezTo>
                  <a:pt x="415" y="29"/>
                  <a:pt x="416" y="25"/>
                  <a:pt x="418" y="24"/>
                </a:cubicBezTo>
                <a:cubicBezTo>
                  <a:pt x="420" y="23"/>
                  <a:pt x="424" y="23"/>
                  <a:pt x="425" y="23"/>
                </a:cubicBezTo>
                <a:cubicBezTo>
                  <a:pt x="428" y="22"/>
                  <a:pt x="433" y="21"/>
                  <a:pt x="435" y="22"/>
                </a:cubicBezTo>
                <a:cubicBezTo>
                  <a:pt x="439" y="22"/>
                  <a:pt x="446" y="26"/>
                  <a:pt x="450" y="28"/>
                </a:cubicBezTo>
                <a:cubicBezTo>
                  <a:pt x="452" y="29"/>
                  <a:pt x="455" y="32"/>
                  <a:pt x="456" y="34"/>
                </a:cubicBezTo>
                <a:cubicBezTo>
                  <a:pt x="458" y="35"/>
                  <a:pt x="461" y="39"/>
                  <a:pt x="462" y="41"/>
                </a:cubicBezTo>
                <a:cubicBezTo>
                  <a:pt x="464" y="43"/>
                  <a:pt x="468" y="46"/>
                  <a:pt x="469" y="49"/>
                </a:cubicBezTo>
                <a:cubicBezTo>
                  <a:pt x="470" y="50"/>
                  <a:pt x="470" y="51"/>
                  <a:pt x="471" y="53"/>
                </a:cubicBezTo>
                <a:cubicBezTo>
                  <a:pt x="470" y="54"/>
                  <a:pt x="470" y="54"/>
                  <a:pt x="469" y="55"/>
                </a:cubicBezTo>
                <a:cubicBezTo>
                  <a:pt x="469" y="55"/>
                  <a:pt x="469" y="56"/>
                  <a:pt x="469" y="57"/>
                </a:cubicBezTo>
                <a:cubicBezTo>
                  <a:pt x="469" y="58"/>
                  <a:pt x="471" y="61"/>
                  <a:pt x="470" y="62"/>
                </a:cubicBezTo>
                <a:cubicBezTo>
                  <a:pt x="470" y="63"/>
                  <a:pt x="469" y="64"/>
                  <a:pt x="468" y="64"/>
                </a:cubicBezTo>
                <a:cubicBezTo>
                  <a:pt x="467" y="64"/>
                  <a:pt x="466" y="64"/>
                  <a:pt x="466" y="64"/>
                </a:cubicBezTo>
                <a:cubicBezTo>
                  <a:pt x="465" y="63"/>
                  <a:pt x="465" y="62"/>
                  <a:pt x="464" y="61"/>
                </a:cubicBezTo>
                <a:cubicBezTo>
                  <a:pt x="463" y="61"/>
                  <a:pt x="461" y="61"/>
                  <a:pt x="461" y="61"/>
                </a:cubicBezTo>
                <a:cubicBezTo>
                  <a:pt x="460" y="62"/>
                  <a:pt x="458" y="64"/>
                  <a:pt x="458" y="65"/>
                </a:cubicBezTo>
                <a:cubicBezTo>
                  <a:pt x="458" y="66"/>
                  <a:pt x="460" y="69"/>
                  <a:pt x="461" y="69"/>
                </a:cubicBezTo>
                <a:cubicBezTo>
                  <a:pt x="462" y="69"/>
                  <a:pt x="465" y="67"/>
                  <a:pt x="466" y="68"/>
                </a:cubicBezTo>
                <a:cubicBezTo>
                  <a:pt x="467" y="68"/>
                  <a:pt x="468" y="70"/>
                  <a:pt x="468" y="70"/>
                </a:cubicBezTo>
                <a:cubicBezTo>
                  <a:pt x="468" y="72"/>
                  <a:pt x="466" y="74"/>
                  <a:pt x="466" y="76"/>
                </a:cubicBezTo>
                <a:cubicBezTo>
                  <a:pt x="465" y="78"/>
                  <a:pt x="467" y="83"/>
                  <a:pt x="467" y="85"/>
                </a:cubicBezTo>
                <a:cubicBezTo>
                  <a:pt x="467" y="87"/>
                  <a:pt x="467" y="90"/>
                  <a:pt x="467" y="91"/>
                </a:cubicBezTo>
                <a:cubicBezTo>
                  <a:pt x="468" y="92"/>
                  <a:pt x="469" y="94"/>
                  <a:pt x="469" y="96"/>
                </a:cubicBezTo>
                <a:cubicBezTo>
                  <a:pt x="469" y="97"/>
                  <a:pt x="468" y="99"/>
                  <a:pt x="467" y="99"/>
                </a:cubicBezTo>
                <a:cubicBezTo>
                  <a:pt x="466" y="100"/>
                  <a:pt x="465" y="99"/>
                  <a:pt x="465" y="99"/>
                </a:cubicBezTo>
                <a:cubicBezTo>
                  <a:pt x="464" y="98"/>
                  <a:pt x="463" y="94"/>
                  <a:pt x="461" y="95"/>
                </a:cubicBezTo>
                <a:cubicBezTo>
                  <a:pt x="460" y="95"/>
                  <a:pt x="461" y="97"/>
                  <a:pt x="460" y="97"/>
                </a:cubicBezTo>
                <a:cubicBezTo>
                  <a:pt x="459" y="98"/>
                  <a:pt x="457" y="97"/>
                  <a:pt x="457" y="96"/>
                </a:cubicBezTo>
                <a:cubicBezTo>
                  <a:pt x="456" y="95"/>
                  <a:pt x="456" y="93"/>
                  <a:pt x="457" y="93"/>
                </a:cubicBezTo>
                <a:cubicBezTo>
                  <a:pt x="457" y="92"/>
                  <a:pt x="458" y="91"/>
                  <a:pt x="458" y="90"/>
                </a:cubicBezTo>
                <a:cubicBezTo>
                  <a:pt x="458" y="89"/>
                  <a:pt x="457" y="88"/>
                  <a:pt x="456" y="88"/>
                </a:cubicBezTo>
                <a:cubicBezTo>
                  <a:pt x="456" y="87"/>
                  <a:pt x="454" y="88"/>
                  <a:pt x="453" y="88"/>
                </a:cubicBezTo>
                <a:cubicBezTo>
                  <a:pt x="452" y="89"/>
                  <a:pt x="454" y="92"/>
                  <a:pt x="453" y="93"/>
                </a:cubicBezTo>
                <a:cubicBezTo>
                  <a:pt x="453" y="94"/>
                  <a:pt x="451" y="94"/>
                  <a:pt x="450" y="94"/>
                </a:cubicBezTo>
                <a:cubicBezTo>
                  <a:pt x="449" y="94"/>
                  <a:pt x="448" y="93"/>
                  <a:pt x="447" y="93"/>
                </a:cubicBezTo>
                <a:cubicBezTo>
                  <a:pt x="446" y="93"/>
                  <a:pt x="444" y="94"/>
                  <a:pt x="443" y="95"/>
                </a:cubicBezTo>
                <a:cubicBezTo>
                  <a:pt x="442" y="97"/>
                  <a:pt x="442" y="101"/>
                  <a:pt x="443" y="103"/>
                </a:cubicBezTo>
                <a:cubicBezTo>
                  <a:pt x="443" y="104"/>
                  <a:pt x="445" y="107"/>
                  <a:pt x="446" y="109"/>
                </a:cubicBezTo>
                <a:cubicBezTo>
                  <a:pt x="447" y="110"/>
                  <a:pt x="449" y="112"/>
                  <a:pt x="450" y="111"/>
                </a:cubicBezTo>
                <a:cubicBezTo>
                  <a:pt x="451" y="111"/>
                  <a:pt x="452" y="110"/>
                  <a:pt x="452" y="109"/>
                </a:cubicBezTo>
                <a:cubicBezTo>
                  <a:pt x="452" y="109"/>
                  <a:pt x="451" y="107"/>
                  <a:pt x="451" y="106"/>
                </a:cubicBezTo>
                <a:cubicBezTo>
                  <a:pt x="452" y="106"/>
                  <a:pt x="453" y="105"/>
                  <a:pt x="454" y="105"/>
                </a:cubicBezTo>
                <a:cubicBezTo>
                  <a:pt x="455" y="106"/>
                  <a:pt x="454" y="108"/>
                  <a:pt x="454" y="109"/>
                </a:cubicBezTo>
                <a:cubicBezTo>
                  <a:pt x="455" y="109"/>
                  <a:pt x="456" y="109"/>
                  <a:pt x="457" y="109"/>
                </a:cubicBezTo>
                <a:cubicBezTo>
                  <a:pt x="459" y="109"/>
                  <a:pt x="461" y="107"/>
                  <a:pt x="462" y="106"/>
                </a:cubicBezTo>
                <a:cubicBezTo>
                  <a:pt x="463" y="106"/>
                  <a:pt x="466" y="106"/>
                  <a:pt x="467" y="105"/>
                </a:cubicBezTo>
                <a:cubicBezTo>
                  <a:pt x="467" y="105"/>
                  <a:pt x="468" y="103"/>
                  <a:pt x="468" y="102"/>
                </a:cubicBezTo>
                <a:cubicBezTo>
                  <a:pt x="469" y="102"/>
                  <a:pt x="471" y="100"/>
                  <a:pt x="472" y="101"/>
                </a:cubicBezTo>
                <a:cubicBezTo>
                  <a:pt x="473" y="101"/>
                  <a:pt x="474" y="104"/>
                  <a:pt x="474" y="105"/>
                </a:cubicBezTo>
                <a:cubicBezTo>
                  <a:pt x="475" y="107"/>
                  <a:pt x="475" y="110"/>
                  <a:pt x="475" y="111"/>
                </a:cubicBezTo>
                <a:cubicBezTo>
                  <a:pt x="475" y="113"/>
                  <a:pt x="474" y="116"/>
                  <a:pt x="474" y="118"/>
                </a:cubicBezTo>
                <a:cubicBezTo>
                  <a:pt x="473" y="120"/>
                  <a:pt x="474" y="125"/>
                  <a:pt x="474" y="127"/>
                </a:cubicBezTo>
                <a:cubicBezTo>
                  <a:pt x="475" y="131"/>
                  <a:pt x="478" y="138"/>
                  <a:pt x="479" y="142"/>
                </a:cubicBezTo>
                <a:cubicBezTo>
                  <a:pt x="480" y="146"/>
                  <a:pt x="482" y="153"/>
                  <a:pt x="483" y="157"/>
                </a:cubicBezTo>
                <a:cubicBezTo>
                  <a:pt x="484" y="161"/>
                  <a:pt x="486" y="169"/>
                  <a:pt x="487" y="172"/>
                </a:cubicBezTo>
                <a:cubicBezTo>
                  <a:pt x="488" y="175"/>
                  <a:pt x="491" y="180"/>
                  <a:pt x="492" y="182"/>
                </a:cubicBezTo>
                <a:cubicBezTo>
                  <a:pt x="494" y="185"/>
                  <a:pt x="499" y="190"/>
                  <a:pt x="501" y="193"/>
                </a:cubicBezTo>
                <a:cubicBezTo>
                  <a:pt x="503" y="195"/>
                  <a:pt x="506" y="199"/>
                  <a:pt x="507" y="201"/>
                </a:cubicBezTo>
                <a:cubicBezTo>
                  <a:pt x="509" y="204"/>
                  <a:pt x="512" y="211"/>
                  <a:pt x="515" y="214"/>
                </a:cubicBezTo>
                <a:cubicBezTo>
                  <a:pt x="517" y="216"/>
                  <a:pt x="522" y="219"/>
                  <a:pt x="524" y="221"/>
                </a:cubicBezTo>
                <a:cubicBezTo>
                  <a:pt x="527" y="224"/>
                  <a:pt x="532" y="231"/>
                  <a:pt x="535" y="233"/>
                </a:cubicBezTo>
                <a:cubicBezTo>
                  <a:pt x="537" y="235"/>
                  <a:pt x="541" y="237"/>
                  <a:pt x="544" y="238"/>
                </a:cubicBezTo>
                <a:cubicBezTo>
                  <a:pt x="545" y="239"/>
                  <a:pt x="547" y="239"/>
                  <a:pt x="549" y="239"/>
                </a:cubicBezTo>
                <a:cubicBezTo>
                  <a:pt x="550" y="239"/>
                  <a:pt x="552" y="240"/>
                  <a:pt x="554" y="240"/>
                </a:cubicBezTo>
                <a:cubicBezTo>
                  <a:pt x="553" y="242"/>
                  <a:pt x="553" y="244"/>
                  <a:pt x="553" y="246"/>
                </a:cubicBezTo>
                <a:cubicBezTo>
                  <a:pt x="553" y="248"/>
                  <a:pt x="555" y="253"/>
                  <a:pt x="554" y="255"/>
                </a:cubicBezTo>
                <a:cubicBezTo>
                  <a:pt x="554" y="257"/>
                  <a:pt x="553" y="261"/>
                  <a:pt x="552" y="262"/>
                </a:cubicBezTo>
                <a:cubicBezTo>
                  <a:pt x="550" y="264"/>
                  <a:pt x="546" y="265"/>
                  <a:pt x="544" y="266"/>
                </a:cubicBezTo>
                <a:cubicBezTo>
                  <a:pt x="543" y="267"/>
                  <a:pt x="542" y="271"/>
                  <a:pt x="541" y="272"/>
                </a:cubicBezTo>
                <a:cubicBezTo>
                  <a:pt x="539" y="273"/>
                  <a:pt x="536" y="277"/>
                  <a:pt x="533" y="277"/>
                </a:cubicBezTo>
                <a:cubicBezTo>
                  <a:pt x="531" y="277"/>
                  <a:pt x="527" y="273"/>
                  <a:pt x="526" y="271"/>
                </a:cubicBezTo>
                <a:cubicBezTo>
                  <a:pt x="526" y="270"/>
                  <a:pt x="527" y="266"/>
                  <a:pt x="526" y="264"/>
                </a:cubicBezTo>
                <a:cubicBezTo>
                  <a:pt x="526" y="263"/>
                  <a:pt x="526" y="261"/>
                  <a:pt x="525" y="260"/>
                </a:cubicBezTo>
                <a:cubicBezTo>
                  <a:pt x="524" y="258"/>
                  <a:pt x="519" y="259"/>
                  <a:pt x="517" y="257"/>
                </a:cubicBezTo>
                <a:cubicBezTo>
                  <a:pt x="516" y="256"/>
                  <a:pt x="516" y="253"/>
                  <a:pt x="515" y="252"/>
                </a:cubicBezTo>
                <a:cubicBezTo>
                  <a:pt x="515" y="251"/>
                  <a:pt x="514" y="251"/>
                  <a:pt x="514" y="251"/>
                </a:cubicBezTo>
                <a:cubicBezTo>
                  <a:pt x="513" y="250"/>
                  <a:pt x="512" y="249"/>
                  <a:pt x="512" y="248"/>
                </a:cubicBezTo>
                <a:cubicBezTo>
                  <a:pt x="512" y="246"/>
                  <a:pt x="515" y="243"/>
                  <a:pt x="514" y="241"/>
                </a:cubicBezTo>
                <a:cubicBezTo>
                  <a:pt x="513" y="239"/>
                  <a:pt x="508" y="241"/>
                  <a:pt x="506" y="241"/>
                </a:cubicBezTo>
                <a:cubicBezTo>
                  <a:pt x="504" y="241"/>
                  <a:pt x="501" y="242"/>
                  <a:pt x="500" y="243"/>
                </a:cubicBezTo>
                <a:cubicBezTo>
                  <a:pt x="499" y="244"/>
                  <a:pt x="497" y="247"/>
                  <a:pt x="496" y="248"/>
                </a:cubicBezTo>
                <a:cubicBezTo>
                  <a:pt x="495" y="248"/>
                  <a:pt x="495" y="248"/>
                  <a:pt x="495" y="248"/>
                </a:cubicBezTo>
                <a:cubicBezTo>
                  <a:pt x="493" y="249"/>
                  <a:pt x="488" y="250"/>
                  <a:pt x="486" y="250"/>
                </a:cubicBezTo>
                <a:cubicBezTo>
                  <a:pt x="484" y="250"/>
                  <a:pt x="482" y="247"/>
                  <a:pt x="481" y="248"/>
                </a:cubicBezTo>
                <a:cubicBezTo>
                  <a:pt x="480" y="249"/>
                  <a:pt x="481" y="252"/>
                  <a:pt x="480" y="253"/>
                </a:cubicBezTo>
                <a:cubicBezTo>
                  <a:pt x="480" y="254"/>
                  <a:pt x="479" y="257"/>
                  <a:pt x="478" y="258"/>
                </a:cubicBezTo>
                <a:cubicBezTo>
                  <a:pt x="477" y="259"/>
                  <a:pt x="473" y="259"/>
                  <a:pt x="472" y="258"/>
                </a:cubicBezTo>
                <a:cubicBezTo>
                  <a:pt x="471" y="257"/>
                  <a:pt x="472" y="255"/>
                  <a:pt x="472" y="254"/>
                </a:cubicBezTo>
                <a:cubicBezTo>
                  <a:pt x="471" y="252"/>
                  <a:pt x="469" y="249"/>
                  <a:pt x="467" y="249"/>
                </a:cubicBezTo>
                <a:cubicBezTo>
                  <a:pt x="466" y="249"/>
                  <a:pt x="464" y="252"/>
                  <a:pt x="463" y="253"/>
                </a:cubicBezTo>
                <a:cubicBezTo>
                  <a:pt x="462" y="256"/>
                  <a:pt x="461" y="260"/>
                  <a:pt x="461" y="262"/>
                </a:cubicBezTo>
                <a:cubicBezTo>
                  <a:pt x="461" y="264"/>
                  <a:pt x="463" y="268"/>
                  <a:pt x="463" y="270"/>
                </a:cubicBezTo>
                <a:cubicBezTo>
                  <a:pt x="464" y="272"/>
                  <a:pt x="463" y="275"/>
                  <a:pt x="463" y="277"/>
                </a:cubicBezTo>
                <a:cubicBezTo>
                  <a:pt x="462" y="279"/>
                  <a:pt x="460" y="282"/>
                  <a:pt x="460" y="284"/>
                </a:cubicBezTo>
                <a:cubicBezTo>
                  <a:pt x="459" y="285"/>
                  <a:pt x="459" y="288"/>
                  <a:pt x="459" y="290"/>
                </a:cubicBezTo>
                <a:cubicBezTo>
                  <a:pt x="458" y="289"/>
                  <a:pt x="457" y="289"/>
                  <a:pt x="456" y="289"/>
                </a:cubicBezTo>
                <a:cubicBezTo>
                  <a:pt x="455" y="289"/>
                  <a:pt x="454" y="292"/>
                  <a:pt x="453" y="292"/>
                </a:cubicBezTo>
                <a:cubicBezTo>
                  <a:pt x="451" y="293"/>
                  <a:pt x="448" y="294"/>
                  <a:pt x="446" y="293"/>
                </a:cubicBezTo>
                <a:cubicBezTo>
                  <a:pt x="445" y="293"/>
                  <a:pt x="442" y="291"/>
                  <a:pt x="441" y="291"/>
                </a:cubicBezTo>
                <a:cubicBezTo>
                  <a:pt x="439" y="290"/>
                  <a:pt x="436" y="290"/>
                  <a:pt x="434" y="289"/>
                </a:cubicBezTo>
                <a:cubicBezTo>
                  <a:pt x="433" y="288"/>
                  <a:pt x="434" y="283"/>
                  <a:pt x="432" y="282"/>
                </a:cubicBezTo>
                <a:cubicBezTo>
                  <a:pt x="431" y="280"/>
                  <a:pt x="426" y="280"/>
                  <a:pt x="423" y="280"/>
                </a:cubicBezTo>
                <a:cubicBezTo>
                  <a:pt x="422" y="280"/>
                  <a:pt x="418" y="281"/>
                  <a:pt x="417" y="281"/>
                </a:cubicBezTo>
                <a:cubicBezTo>
                  <a:pt x="415" y="282"/>
                  <a:pt x="412" y="282"/>
                  <a:pt x="410" y="281"/>
                </a:cubicBezTo>
                <a:cubicBezTo>
                  <a:pt x="409" y="280"/>
                  <a:pt x="405" y="278"/>
                  <a:pt x="404" y="276"/>
                </a:cubicBezTo>
                <a:cubicBezTo>
                  <a:pt x="403" y="274"/>
                  <a:pt x="401" y="268"/>
                  <a:pt x="400" y="266"/>
                </a:cubicBezTo>
                <a:cubicBezTo>
                  <a:pt x="399" y="264"/>
                  <a:pt x="396" y="260"/>
                  <a:pt x="395" y="259"/>
                </a:cubicBezTo>
                <a:cubicBezTo>
                  <a:pt x="393" y="257"/>
                  <a:pt x="389" y="255"/>
                  <a:pt x="387" y="254"/>
                </a:cubicBezTo>
                <a:cubicBezTo>
                  <a:pt x="386" y="253"/>
                  <a:pt x="384" y="250"/>
                  <a:pt x="384" y="249"/>
                </a:cubicBezTo>
                <a:cubicBezTo>
                  <a:pt x="383" y="247"/>
                  <a:pt x="383" y="245"/>
                  <a:pt x="384" y="244"/>
                </a:cubicBezTo>
                <a:cubicBezTo>
                  <a:pt x="385" y="243"/>
                  <a:pt x="388" y="243"/>
                  <a:pt x="389" y="242"/>
                </a:cubicBezTo>
                <a:cubicBezTo>
                  <a:pt x="390" y="241"/>
                  <a:pt x="390" y="237"/>
                  <a:pt x="391" y="235"/>
                </a:cubicBezTo>
                <a:cubicBezTo>
                  <a:pt x="392" y="233"/>
                  <a:pt x="394" y="230"/>
                  <a:pt x="395" y="228"/>
                </a:cubicBezTo>
                <a:cubicBezTo>
                  <a:pt x="396" y="227"/>
                  <a:pt x="399" y="226"/>
                  <a:pt x="399" y="225"/>
                </a:cubicBezTo>
                <a:cubicBezTo>
                  <a:pt x="400" y="224"/>
                  <a:pt x="400" y="222"/>
                  <a:pt x="399" y="221"/>
                </a:cubicBezTo>
                <a:cubicBezTo>
                  <a:pt x="399" y="220"/>
                  <a:pt x="397" y="218"/>
                  <a:pt x="396" y="217"/>
                </a:cubicBezTo>
                <a:cubicBezTo>
                  <a:pt x="395" y="217"/>
                  <a:pt x="393" y="216"/>
                  <a:pt x="392" y="216"/>
                </a:cubicBezTo>
                <a:cubicBezTo>
                  <a:pt x="391" y="216"/>
                  <a:pt x="389" y="217"/>
                  <a:pt x="388" y="217"/>
                </a:cubicBezTo>
                <a:cubicBezTo>
                  <a:pt x="387" y="218"/>
                  <a:pt x="387" y="221"/>
                  <a:pt x="386" y="221"/>
                </a:cubicBezTo>
                <a:cubicBezTo>
                  <a:pt x="385" y="222"/>
                  <a:pt x="382" y="221"/>
                  <a:pt x="380" y="220"/>
                </a:cubicBezTo>
                <a:cubicBezTo>
                  <a:pt x="379" y="218"/>
                  <a:pt x="379" y="214"/>
                  <a:pt x="378" y="213"/>
                </a:cubicBezTo>
                <a:cubicBezTo>
                  <a:pt x="377" y="211"/>
                  <a:pt x="374" y="208"/>
                  <a:pt x="373" y="207"/>
                </a:cubicBezTo>
                <a:cubicBezTo>
                  <a:pt x="371" y="206"/>
                  <a:pt x="368" y="206"/>
                  <a:pt x="366" y="206"/>
                </a:cubicBezTo>
                <a:cubicBezTo>
                  <a:pt x="364" y="206"/>
                  <a:pt x="361" y="206"/>
                  <a:pt x="360" y="205"/>
                </a:cubicBezTo>
                <a:cubicBezTo>
                  <a:pt x="358" y="205"/>
                  <a:pt x="355" y="203"/>
                  <a:pt x="354" y="202"/>
                </a:cubicBezTo>
                <a:cubicBezTo>
                  <a:pt x="354" y="200"/>
                  <a:pt x="356" y="197"/>
                  <a:pt x="355" y="196"/>
                </a:cubicBezTo>
                <a:cubicBezTo>
                  <a:pt x="355" y="195"/>
                  <a:pt x="352" y="193"/>
                  <a:pt x="351" y="193"/>
                </a:cubicBezTo>
                <a:cubicBezTo>
                  <a:pt x="349" y="192"/>
                  <a:pt x="343" y="193"/>
                  <a:pt x="341" y="195"/>
                </a:cubicBezTo>
                <a:cubicBezTo>
                  <a:pt x="340" y="196"/>
                  <a:pt x="339" y="199"/>
                  <a:pt x="338" y="200"/>
                </a:cubicBezTo>
                <a:cubicBezTo>
                  <a:pt x="337" y="201"/>
                  <a:pt x="332" y="200"/>
                  <a:pt x="331" y="201"/>
                </a:cubicBezTo>
                <a:cubicBezTo>
                  <a:pt x="329" y="201"/>
                  <a:pt x="326" y="202"/>
                  <a:pt x="324" y="203"/>
                </a:cubicBezTo>
                <a:cubicBezTo>
                  <a:pt x="324" y="204"/>
                  <a:pt x="324" y="207"/>
                  <a:pt x="323" y="208"/>
                </a:cubicBezTo>
                <a:cubicBezTo>
                  <a:pt x="323" y="209"/>
                  <a:pt x="320" y="210"/>
                  <a:pt x="319" y="210"/>
                </a:cubicBezTo>
                <a:cubicBezTo>
                  <a:pt x="318" y="211"/>
                  <a:pt x="317" y="214"/>
                  <a:pt x="317" y="216"/>
                </a:cubicBezTo>
                <a:cubicBezTo>
                  <a:pt x="317" y="217"/>
                  <a:pt x="320" y="220"/>
                  <a:pt x="320" y="221"/>
                </a:cubicBezTo>
                <a:cubicBezTo>
                  <a:pt x="320" y="222"/>
                  <a:pt x="318" y="225"/>
                  <a:pt x="317" y="225"/>
                </a:cubicBezTo>
                <a:cubicBezTo>
                  <a:pt x="315" y="226"/>
                  <a:pt x="312" y="224"/>
                  <a:pt x="310" y="224"/>
                </a:cubicBezTo>
                <a:cubicBezTo>
                  <a:pt x="308" y="224"/>
                  <a:pt x="304" y="224"/>
                  <a:pt x="302" y="224"/>
                </a:cubicBezTo>
                <a:cubicBezTo>
                  <a:pt x="300" y="224"/>
                  <a:pt x="297" y="225"/>
                  <a:pt x="295" y="225"/>
                </a:cubicBezTo>
                <a:cubicBezTo>
                  <a:pt x="293" y="225"/>
                  <a:pt x="290" y="223"/>
                  <a:pt x="289" y="222"/>
                </a:cubicBezTo>
                <a:cubicBezTo>
                  <a:pt x="288" y="221"/>
                  <a:pt x="286" y="218"/>
                  <a:pt x="284" y="217"/>
                </a:cubicBezTo>
                <a:cubicBezTo>
                  <a:pt x="283" y="216"/>
                  <a:pt x="281" y="215"/>
                  <a:pt x="279" y="214"/>
                </a:cubicBezTo>
                <a:cubicBezTo>
                  <a:pt x="278" y="214"/>
                  <a:pt x="275" y="215"/>
                  <a:pt x="274" y="216"/>
                </a:cubicBezTo>
                <a:cubicBezTo>
                  <a:pt x="273" y="217"/>
                  <a:pt x="273" y="221"/>
                  <a:pt x="271" y="222"/>
                </a:cubicBezTo>
                <a:cubicBezTo>
                  <a:pt x="270" y="223"/>
                  <a:pt x="268" y="225"/>
                  <a:pt x="266" y="225"/>
                </a:cubicBezTo>
                <a:cubicBezTo>
                  <a:pt x="265" y="225"/>
                  <a:pt x="261" y="224"/>
                  <a:pt x="259" y="223"/>
                </a:cubicBezTo>
                <a:cubicBezTo>
                  <a:pt x="256" y="222"/>
                  <a:pt x="252" y="216"/>
                  <a:pt x="250" y="214"/>
                </a:cubicBezTo>
                <a:cubicBezTo>
                  <a:pt x="248" y="213"/>
                  <a:pt x="244" y="211"/>
                  <a:pt x="242" y="210"/>
                </a:cubicBezTo>
                <a:cubicBezTo>
                  <a:pt x="240" y="210"/>
                  <a:pt x="236" y="211"/>
                  <a:pt x="234" y="211"/>
                </a:cubicBezTo>
                <a:cubicBezTo>
                  <a:pt x="233" y="212"/>
                  <a:pt x="231" y="215"/>
                  <a:pt x="230" y="216"/>
                </a:cubicBezTo>
                <a:cubicBezTo>
                  <a:pt x="228" y="217"/>
                  <a:pt x="224" y="218"/>
                  <a:pt x="222" y="218"/>
                </a:cubicBezTo>
                <a:cubicBezTo>
                  <a:pt x="219" y="218"/>
                  <a:pt x="215" y="214"/>
                  <a:pt x="213" y="213"/>
                </a:cubicBezTo>
                <a:cubicBezTo>
                  <a:pt x="211" y="212"/>
                  <a:pt x="207" y="212"/>
                  <a:pt x="206" y="211"/>
                </a:cubicBezTo>
                <a:cubicBezTo>
                  <a:pt x="203" y="209"/>
                  <a:pt x="202" y="204"/>
                  <a:pt x="200" y="202"/>
                </a:cubicBezTo>
                <a:cubicBezTo>
                  <a:pt x="198" y="200"/>
                  <a:pt x="193" y="197"/>
                  <a:pt x="190" y="196"/>
                </a:cubicBezTo>
                <a:cubicBezTo>
                  <a:pt x="188" y="195"/>
                  <a:pt x="183" y="194"/>
                  <a:pt x="182" y="193"/>
                </a:cubicBezTo>
                <a:cubicBezTo>
                  <a:pt x="180" y="192"/>
                  <a:pt x="180" y="188"/>
                  <a:pt x="179" y="187"/>
                </a:cubicBezTo>
                <a:cubicBezTo>
                  <a:pt x="178" y="186"/>
                  <a:pt x="177" y="182"/>
                  <a:pt x="175" y="182"/>
                </a:cubicBezTo>
                <a:cubicBezTo>
                  <a:pt x="175" y="182"/>
                  <a:pt x="174" y="184"/>
                  <a:pt x="174" y="185"/>
                </a:cubicBezTo>
                <a:cubicBezTo>
                  <a:pt x="174" y="186"/>
                  <a:pt x="175" y="188"/>
                  <a:pt x="175" y="188"/>
                </a:cubicBezTo>
                <a:cubicBezTo>
                  <a:pt x="175" y="190"/>
                  <a:pt x="174" y="195"/>
                  <a:pt x="172" y="195"/>
                </a:cubicBezTo>
                <a:cubicBezTo>
                  <a:pt x="171" y="196"/>
                  <a:pt x="168" y="194"/>
                  <a:pt x="167" y="192"/>
                </a:cubicBezTo>
                <a:cubicBezTo>
                  <a:pt x="165" y="191"/>
                  <a:pt x="165" y="187"/>
                  <a:pt x="164" y="186"/>
                </a:cubicBezTo>
                <a:cubicBezTo>
                  <a:pt x="163" y="183"/>
                  <a:pt x="160" y="179"/>
                  <a:pt x="158" y="177"/>
                </a:cubicBezTo>
                <a:cubicBezTo>
                  <a:pt x="156" y="176"/>
                  <a:pt x="152" y="174"/>
                  <a:pt x="150" y="173"/>
                </a:cubicBezTo>
                <a:cubicBezTo>
                  <a:pt x="147" y="172"/>
                  <a:pt x="142" y="173"/>
                  <a:pt x="139" y="172"/>
                </a:cubicBezTo>
                <a:cubicBezTo>
                  <a:pt x="136" y="172"/>
                  <a:pt x="131" y="170"/>
                  <a:pt x="129" y="168"/>
                </a:cubicBezTo>
                <a:cubicBezTo>
                  <a:pt x="128" y="167"/>
                  <a:pt x="127" y="165"/>
                  <a:pt x="126" y="164"/>
                </a:cubicBezTo>
                <a:cubicBezTo>
                  <a:pt x="126" y="162"/>
                  <a:pt x="127" y="157"/>
                  <a:pt x="126" y="155"/>
                </a:cubicBezTo>
                <a:cubicBezTo>
                  <a:pt x="126" y="154"/>
                  <a:pt x="124" y="152"/>
                  <a:pt x="123" y="151"/>
                </a:cubicBezTo>
                <a:cubicBezTo>
                  <a:pt x="121" y="151"/>
                  <a:pt x="118" y="152"/>
                  <a:pt x="117" y="152"/>
                </a:cubicBezTo>
                <a:cubicBezTo>
                  <a:pt x="115" y="151"/>
                  <a:pt x="111" y="151"/>
                  <a:pt x="110" y="150"/>
                </a:cubicBezTo>
                <a:cubicBezTo>
                  <a:pt x="109" y="149"/>
                  <a:pt x="107" y="147"/>
                  <a:pt x="106" y="147"/>
                </a:cubicBezTo>
                <a:cubicBezTo>
                  <a:pt x="104" y="146"/>
                  <a:pt x="100" y="146"/>
                  <a:pt x="99" y="147"/>
                </a:cubicBezTo>
                <a:cubicBezTo>
                  <a:pt x="97" y="148"/>
                  <a:pt x="94" y="151"/>
                  <a:pt x="93" y="152"/>
                </a:cubicBezTo>
                <a:cubicBezTo>
                  <a:pt x="92" y="154"/>
                  <a:pt x="92" y="157"/>
                  <a:pt x="91" y="159"/>
                </a:cubicBezTo>
                <a:cubicBezTo>
                  <a:pt x="91" y="160"/>
                  <a:pt x="89" y="161"/>
                  <a:pt x="89" y="162"/>
                </a:cubicBezTo>
                <a:cubicBezTo>
                  <a:pt x="88" y="163"/>
                  <a:pt x="85" y="165"/>
                  <a:pt x="84" y="165"/>
                </a:cubicBezTo>
                <a:cubicBezTo>
                  <a:pt x="82" y="166"/>
                  <a:pt x="79" y="166"/>
                  <a:pt x="77" y="166"/>
                </a:cubicBezTo>
                <a:cubicBezTo>
                  <a:pt x="77" y="166"/>
                  <a:pt x="77" y="166"/>
                  <a:pt x="77" y="166"/>
                </a:cubicBezTo>
                <a:cubicBezTo>
                  <a:pt x="76" y="165"/>
                  <a:pt x="75" y="164"/>
                  <a:pt x="75" y="163"/>
                </a:cubicBezTo>
                <a:cubicBezTo>
                  <a:pt x="73" y="161"/>
                  <a:pt x="71" y="156"/>
                  <a:pt x="69" y="155"/>
                </a:cubicBezTo>
                <a:cubicBezTo>
                  <a:pt x="68" y="154"/>
                  <a:pt x="65" y="154"/>
                  <a:pt x="63" y="154"/>
                </a:cubicBezTo>
                <a:cubicBezTo>
                  <a:pt x="62" y="154"/>
                  <a:pt x="59" y="154"/>
                  <a:pt x="57" y="154"/>
                </a:cubicBezTo>
                <a:cubicBezTo>
                  <a:pt x="55" y="155"/>
                  <a:pt x="52" y="158"/>
                  <a:pt x="50" y="158"/>
                </a:cubicBezTo>
                <a:cubicBezTo>
                  <a:pt x="49" y="159"/>
                  <a:pt x="46" y="160"/>
                  <a:pt x="45" y="160"/>
                </a:cubicBezTo>
                <a:cubicBezTo>
                  <a:pt x="44" y="159"/>
                  <a:pt x="44" y="156"/>
                  <a:pt x="44" y="155"/>
                </a:cubicBezTo>
                <a:cubicBezTo>
                  <a:pt x="44" y="154"/>
                  <a:pt x="47" y="151"/>
                  <a:pt x="48" y="150"/>
                </a:cubicBezTo>
                <a:cubicBezTo>
                  <a:pt x="48" y="148"/>
                  <a:pt x="49" y="144"/>
                  <a:pt x="49" y="143"/>
                </a:cubicBezTo>
                <a:cubicBezTo>
                  <a:pt x="49" y="140"/>
                  <a:pt x="48" y="135"/>
                  <a:pt x="47" y="133"/>
                </a:cubicBezTo>
                <a:cubicBezTo>
                  <a:pt x="46" y="130"/>
                  <a:pt x="42" y="126"/>
                  <a:pt x="40" y="123"/>
                </a:cubicBezTo>
                <a:cubicBezTo>
                  <a:pt x="39" y="122"/>
                  <a:pt x="37" y="120"/>
                  <a:pt x="36" y="119"/>
                </a:cubicBezTo>
                <a:cubicBezTo>
                  <a:pt x="34" y="119"/>
                  <a:pt x="31" y="119"/>
                  <a:pt x="29" y="120"/>
                </a:cubicBezTo>
                <a:cubicBezTo>
                  <a:pt x="28" y="120"/>
                  <a:pt x="25" y="122"/>
                  <a:pt x="23" y="123"/>
                </a:cubicBezTo>
                <a:cubicBezTo>
                  <a:pt x="21" y="123"/>
                  <a:pt x="18" y="121"/>
                  <a:pt x="17" y="120"/>
                </a:cubicBezTo>
                <a:cubicBezTo>
                  <a:pt x="16" y="120"/>
                  <a:pt x="13" y="118"/>
                  <a:pt x="11" y="117"/>
                </a:cubicBezTo>
                <a:cubicBezTo>
                  <a:pt x="9" y="117"/>
                  <a:pt x="5" y="117"/>
                  <a:pt x="4" y="117"/>
                </a:cubicBezTo>
                <a:cubicBezTo>
                  <a:pt x="3" y="117"/>
                  <a:pt x="1" y="118"/>
                  <a:pt x="0" y="118"/>
                </a:cubicBezTo>
                <a:cubicBezTo>
                  <a:pt x="1" y="115"/>
                  <a:pt x="4" y="112"/>
                  <a:pt x="5" y="110"/>
                </a:cubicBezTo>
                <a:cubicBezTo>
                  <a:pt x="6" y="109"/>
                  <a:pt x="7" y="107"/>
                  <a:pt x="8" y="105"/>
                </a:cubicBezTo>
                <a:close/>
              </a:path>
            </a:pathLst>
          </a:custGeom>
          <a:solidFill>
            <a:srgbClr val="BDBCBC"/>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8653398" y="794959"/>
            <a:ext cx="614780" cy="578349"/>
          </a:xfrm>
          <a:custGeom>
            <a:avLst/>
            <a:gdLst/>
            <a:ahLst/>
            <a:cxnLst>
              <a:cxn ang="0">
                <a:pos x="240" y="218"/>
              </a:cxn>
              <a:cxn ang="0">
                <a:pos x="233" y="225"/>
              </a:cxn>
              <a:cxn ang="0">
                <a:pos x="219" y="226"/>
              </a:cxn>
              <a:cxn ang="0">
                <a:pos x="214" y="219"/>
              </a:cxn>
              <a:cxn ang="0">
                <a:pos x="213" y="205"/>
              </a:cxn>
              <a:cxn ang="0">
                <a:pos x="193" y="184"/>
              </a:cxn>
              <a:cxn ang="0">
                <a:pos x="186" y="188"/>
              </a:cxn>
              <a:cxn ang="0">
                <a:pos x="182" y="203"/>
              </a:cxn>
              <a:cxn ang="0">
                <a:pos x="166" y="199"/>
              </a:cxn>
              <a:cxn ang="0">
                <a:pos x="154" y="193"/>
              </a:cxn>
              <a:cxn ang="0">
                <a:pos x="139" y="190"/>
              </a:cxn>
              <a:cxn ang="0">
                <a:pos x="128" y="192"/>
              </a:cxn>
              <a:cxn ang="0">
                <a:pos x="122" y="198"/>
              </a:cxn>
              <a:cxn ang="0">
                <a:pos x="125" y="206"/>
              </a:cxn>
              <a:cxn ang="0">
                <a:pos x="123" y="213"/>
              </a:cxn>
              <a:cxn ang="0">
                <a:pos x="114" y="221"/>
              </a:cxn>
              <a:cxn ang="0">
                <a:pos x="107" y="216"/>
              </a:cxn>
              <a:cxn ang="0">
                <a:pos x="99" y="190"/>
              </a:cxn>
              <a:cxn ang="0">
                <a:pos x="79" y="176"/>
              </a:cxn>
              <a:cxn ang="0">
                <a:pos x="58" y="183"/>
              </a:cxn>
              <a:cxn ang="0">
                <a:pos x="42" y="188"/>
              </a:cxn>
              <a:cxn ang="0">
                <a:pos x="31" y="179"/>
              </a:cxn>
              <a:cxn ang="0">
                <a:pos x="25" y="159"/>
              </a:cxn>
              <a:cxn ang="0">
                <a:pos x="8" y="138"/>
              </a:cxn>
              <a:cxn ang="0">
                <a:pos x="20" y="118"/>
              </a:cxn>
              <a:cxn ang="0">
                <a:pos x="1" y="90"/>
              </a:cxn>
              <a:cxn ang="0">
                <a:pos x="16" y="68"/>
              </a:cxn>
              <a:cxn ang="0">
                <a:pos x="27" y="44"/>
              </a:cxn>
              <a:cxn ang="0">
                <a:pos x="46" y="21"/>
              </a:cxn>
              <a:cxn ang="0">
                <a:pos x="56" y="3"/>
              </a:cxn>
              <a:cxn ang="0">
                <a:pos x="73" y="6"/>
              </a:cxn>
              <a:cxn ang="0">
                <a:pos x="91" y="11"/>
              </a:cxn>
              <a:cxn ang="0">
                <a:pos x="110" y="10"/>
              </a:cxn>
              <a:cxn ang="0">
                <a:pos x="123" y="13"/>
              </a:cxn>
              <a:cxn ang="0">
                <a:pos x="136" y="19"/>
              </a:cxn>
              <a:cxn ang="0">
                <a:pos x="155" y="13"/>
              </a:cxn>
              <a:cxn ang="0">
                <a:pos x="170" y="15"/>
              </a:cxn>
              <a:cxn ang="0">
                <a:pos x="185" y="18"/>
              </a:cxn>
              <a:cxn ang="0">
                <a:pos x="197" y="20"/>
              </a:cxn>
              <a:cxn ang="0">
                <a:pos x="202" y="28"/>
              </a:cxn>
              <a:cxn ang="0">
                <a:pos x="190" y="43"/>
              </a:cxn>
              <a:cxn ang="0">
                <a:pos x="180" y="52"/>
              </a:cxn>
              <a:cxn ang="0">
                <a:pos x="170" y="59"/>
              </a:cxn>
              <a:cxn ang="0">
                <a:pos x="161" y="72"/>
              </a:cxn>
              <a:cxn ang="0">
                <a:pos x="161" y="79"/>
              </a:cxn>
              <a:cxn ang="0">
                <a:pos x="165" y="91"/>
              </a:cxn>
              <a:cxn ang="0">
                <a:pos x="177" y="85"/>
              </a:cxn>
              <a:cxn ang="0">
                <a:pos x="193" y="95"/>
              </a:cxn>
              <a:cxn ang="0">
                <a:pos x="199" y="103"/>
              </a:cxn>
              <a:cxn ang="0">
                <a:pos x="187" y="118"/>
              </a:cxn>
              <a:cxn ang="0">
                <a:pos x="180" y="127"/>
              </a:cxn>
              <a:cxn ang="0">
                <a:pos x="179" y="139"/>
              </a:cxn>
              <a:cxn ang="0">
                <a:pos x="192" y="138"/>
              </a:cxn>
              <a:cxn ang="0">
                <a:pos x="198" y="151"/>
              </a:cxn>
              <a:cxn ang="0">
                <a:pos x="190" y="165"/>
              </a:cxn>
              <a:cxn ang="0">
                <a:pos x="206" y="174"/>
              </a:cxn>
              <a:cxn ang="0">
                <a:pos x="218" y="185"/>
              </a:cxn>
              <a:cxn ang="0">
                <a:pos x="228" y="196"/>
              </a:cxn>
              <a:cxn ang="0">
                <a:pos x="242" y="209"/>
              </a:cxn>
            </a:cxnLst>
            <a:rect l="0" t="0" r="r" b="b"/>
            <a:pathLst>
              <a:path w="243" h="228">
                <a:moveTo>
                  <a:pt x="242" y="209"/>
                </a:moveTo>
                <a:cubicBezTo>
                  <a:pt x="243" y="210"/>
                  <a:pt x="243" y="214"/>
                  <a:pt x="242" y="215"/>
                </a:cubicBezTo>
                <a:cubicBezTo>
                  <a:pt x="242" y="216"/>
                  <a:pt x="241" y="217"/>
                  <a:pt x="240" y="218"/>
                </a:cubicBezTo>
                <a:cubicBezTo>
                  <a:pt x="239" y="218"/>
                  <a:pt x="237" y="217"/>
                  <a:pt x="236" y="218"/>
                </a:cubicBezTo>
                <a:cubicBezTo>
                  <a:pt x="235" y="218"/>
                  <a:pt x="234" y="220"/>
                  <a:pt x="234" y="221"/>
                </a:cubicBezTo>
                <a:cubicBezTo>
                  <a:pt x="233" y="222"/>
                  <a:pt x="234" y="224"/>
                  <a:pt x="233" y="225"/>
                </a:cubicBezTo>
                <a:cubicBezTo>
                  <a:pt x="233" y="226"/>
                  <a:pt x="230" y="226"/>
                  <a:pt x="228" y="226"/>
                </a:cubicBezTo>
                <a:cubicBezTo>
                  <a:pt x="228" y="226"/>
                  <a:pt x="226" y="228"/>
                  <a:pt x="225" y="228"/>
                </a:cubicBezTo>
                <a:cubicBezTo>
                  <a:pt x="224" y="228"/>
                  <a:pt x="221" y="226"/>
                  <a:pt x="219" y="226"/>
                </a:cubicBezTo>
                <a:cubicBezTo>
                  <a:pt x="218" y="226"/>
                  <a:pt x="216" y="226"/>
                  <a:pt x="214" y="226"/>
                </a:cubicBezTo>
                <a:cubicBezTo>
                  <a:pt x="214" y="226"/>
                  <a:pt x="213" y="224"/>
                  <a:pt x="213" y="224"/>
                </a:cubicBezTo>
                <a:cubicBezTo>
                  <a:pt x="213" y="224"/>
                  <a:pt x="212" y="222"/>
                  <a:pt x="214" y="219"/>
                </a:cubicBezTo>
                <a:cubicBezTo>
                  <a:pt x="215" y="217"/>
                  <a:pt x="217" y="216"/>
                  <a:pt x="217" y="215"/>
                </a:cubicBezTo>
                <a:cubicBezTo>
                  <a:pt x="218" y="214"/>
                  <a:pt x="218" y="212"/>
                  <a:pt x="218" y="210"/>
                </a:cubicBezTo>
                <a:cubicBezTo>
                  <a:pt x="217" y="209"/>
                  <a:pt x="214" y="207"/>
                  <a:pt x="213" y="205"/>
                </a:cubicBezTo>
                <a:cubicBezTo>
                  <a:pt x="211" y="204"/>
                  <a:pt x="208" y="200"/>
                  <a:pt x="207" y="198"/>
                </a:cubicBezTo>
                <a:cubicBezTo>
                  <a:pt x="206" y="197"/>
                  <a:pt x="203" y="194"/>
                  <a:pt x="202" y="192"/>
                </a:cubicBezTo>
                <a:cubicBezTo>
                  <a:pt x="200" y="190"/>
                  <a:pt x="196" y="186"/>
                  <a:pt x="193" y="184"/>
                </a:cubicBezTo>
                <a:cubicBezTo>
                  <a:pt x="192" y="184"/>
                  <a:pt x="191" y="182"/>
                  <a:pt x="190" y="182"/>
                </a:cubicBezTo>
                <a:cubicBezTo>
                  <a:pt x="189" y="181"/>
                  <a:pt x="187" y="182"/>
                  <a:pt x="186" y="183"/>
                </a:cubicBezTo>
                <a:cubicBezTo>
                  <a:pt x="185" y="184"/>
                  <a:pt x="185" y="187"/>
                  <a:pt x="186" y="188"/>
                </a:cubicBezTo>
                <a:cubicBezTo>
                  <a:pt x="186" y="189"/>
                  <a:pt x="187" y="192"/>
                  <a:pt x="187" y="193"/>
                </a:cubicBezTo>
                <a:cubicBezTo>
                  <a:pt x="188" y="194"/>
                  <a:pt x="188" y="197"/>
                  <a:pt x="187" y="199"/>
                </a:cubicBezTo>
                <a:cubicBezTo>
                  <a:pt x="187" y="200"/>
                  <a:pt x="183" y="203"/>
                  <a:pt x="182" y="203"/>
                </a:cubicBezTo>
                <a:cubicBezTo>
                  <a:pt x="180" y="204"/>
                  <a:pt x="177" y="204"/>
                  <a:pt x="175" y="203"/>
                </a:cubicBezTo>
                <a:cubicBezTo>
                  <a:pt x="174" y="203"/>
                  <a:pt x="173" y="200"/>
                  <a:pt x="171" y="199"/>
                </a:cubicBezTo>
                <a:cubicBezTo>
                  <a:pt x="170" y="198"/>
                  <a:pt x="167" y="199"/>
                  <a:pt x="166" y="199"/>
                </a:cubicBezTo>
                <a:cubicBezTo>
                  <a:pt x="165" y="198"/>
                  <a:pt x="165" y="196"/>
                  <a:pt x="164" y="195"/>
                </a:cubicBezTo>
                <a:cubicBezTo>
                  <a:pt x="162" y="195"/>
                  <a:pt x="159" y="196"/>
                  <a:pt x="158" y="195"/>
                </a:cubicBezTo>
                <a:cubicBezTo>
                  <a:pt x="157" y="195"/>
                  <a:pt x="155" y="193"/>
                  <a:pt x="154" y="193"/>
                </a:cubicBezTo>
                <a:cubicBezTo>
                  <a:pt x="153" y="192"/>
                  <a:pt x="150" y="193"/>
                  <a:pt x="149" y="193"/>
                </a:cubicBezTo>
                <a:cubicBezTo>
                  <a:pt x="147" y="193"/>
                  <a:pt x="144" y="193"/>
                  <a:pt x="143" y="192"/>
                </a:cubicBezTo>
                <a:cubicBezTo>
                  <a:pt x="142" y="192"/>
                  <a:pt x="140" y="190"/>
                  <a:pt x="139" y="190"/>
                </a:cubicBezTo>
                <a:cubicBezTo>
                  <a:pt x="138" y="189"/>
                  <a:pt x="135" y="188"/>
                  <a:pt x="134" y="189"/>
                </a:cubicBezTo>
                <a:cubicBezTo>
                  <a:pt x="133" y="189"/>
                  <a:pt x="133" y="192"/>
                  <a:pt x="132" y="192"/>
                </a:cubicBezTo>
                <a:cubicBezTo>
                  <a:pt x="131" y="193"/>
                  <a:pt x="128" y="192"/>
                  <a:pt x="128" y="192"/>
                </a:cubicBezTo>
                <a:cubicBezTo>
                  <a:pt x="127" y="193"/>
                  <a:pt x="127" y="195"/>
                  <a:pt x="126" y="196"/>
                </a:cubicBezTo>
                <a:cubicBezTo>
                  <a:pt x="126" y="196"/>
                  <a:pt x="125" y="198"/>
                  <a:pt x="125" y="198"/>
                </a:cubicBezTo>
                <a:cubicBezTo>
                  <a:pt x="124" y="198"/>
                  <a:pt x="122" y="198"/>
                  <a:pt x="122" y="198"/>
                </a:cubicBezTo>
                <a:cubicBezTo>
                  <a:pt x="121" y="199"/>
                  <a:pt x="119" y="201"/>
                  <a:pt x="118" y="203"/>
                </a:cubicBezTo>
                <a:cubicBezTo>
                  <a:pt x="118" y="203"/>
                  <a:pt x="118" y="205"/>
                  <a:pt x="119" y="205"/>
                </a:cubicBezTo>
                <a:cubicBezTo>
                  <a:pt x="120" y="206"/>
                  <a:pt x="123" y="205"/>
                  <a:pt x="125" y="206"/>
                </a:cubicBezTo>
                <a:cubicBezTo>
                  <a:pt x="125" y="206"/>
                  <a:pt x="127" y="207"/>
                  <a:pt x="128" y="208"/>
                </a:cubicBezTo>
                <a:cubicBezTo>
                  <a:pt x="128" y="209"/>
                  <a:pt x="128" y="211"/>
                  <a:pt x="127" y="212"/>
                </a:cubicBezTo>
                <a:cubicBezTo>
                  <a:pt x="127" y="212"/>
                  <a:pt x="124" y="212"/>
                  <a:pt x="123" y="213"/>
                </a:cubicBezTo>
                <a:cubicBezTo>
                  <a:pt x="123" y="214"/>
                  <a:pt x="123" y="216"/>
                  <a:pt x="123" y="217"/>
                </a:cubicBezTo>
                <a:cubicBezTo>
                  <a:pt x="122" y="219"/>
                  <a:pt x="121" y="221"/>
                  <a:pt x="119" y="222"/>
                </a:cubicBezTo>
                <a:cubicBezTo>
                  <a:pt x="118" y="222"/>
                  <a:pt x="115" y="221"/>
                  <a:pt x="114" y="221"/>
                </a:cubicBezTo>
                <a:cubicBezTo>
                  <a:pt x="113" y="221"/>
                  <a:pt x="110" y="222"/>
                  <a:pt x="109" y="221"/>
                </a:cubicBezTo>
                <a:cubicBezTo>
                  <a:pt x="109" y="221"/>
                  <a:pt x="108" y="221"/>
                  <a:pt x="107" y="220"/>
                </a:cubicBezTo>
                <a:cubicBezTo>
                  <a:pt x="107" y="218"/>
                  <a:pt x="107" y="217"/>
                  <a:pt x="107" y="216"/>
                </a:cubicBezTo>
                <a:cubicBezTo>
                  <a:pt x="106" y="214"/>
                  <a:pt x="101" y="212"/>
                  <a:pt x="100" y="210"/>
                </a:cubicBezTo>
                <a:cubicBezTo>
                  <a:pt x="99" y="207"/>
                  <a:pt x="100" y="201"/>
                  <a:pt x="100" y="199"/>
                </a:cubicBezTo>
                <a:cubicBezTo>
                  <a:pt x="100" y="197"/>
                  <a:pt x="100" y="192"/>
                  <a:pt x="99" y="190"/>
                </a:cubicBezTo>
                <a:cubicBezTo>
                  <a:pt x="99" y="188"/>
                  <a:pt x="97" y="182"/>
                  <a:pt x="95" y="181"/>
                </a:cubicBezTo>
                <a:cubicBezTo>
                  <a:pt x="93" y="179"/>
                  <a:pt x="87" y="181"/>
                  <a:pt x="85" y="180"/>
                </a:cubicBezTo>
                <a:cubicBezTo>
                  <a:pt x="83" y="179"/>
                  <a:pt x="81" y="177"/>
                  <a:pt x="79" y="176"/>
                </a:cubicBezTo>
                <a:cubicBezTo>
                  <a:pt x="77" y="176"/>
                  <a:pt x="71" y="177"/>
                  <a:pt x="68" y="178"/>
                </a:cubicBezTo>
                <a:cubicBezTo>
                  <a:pt x="67" y="178"/>
                  <a:pt x="65" y="181"/>
                  <a:pt x="64" y="182"/>
                </a:cubicBezTo>
                <a:cubicBezTo>
                  <a:pt x="62" y="182"/>
                  <a:pt x="59" y="182"/>
                  <a:pt x="58" y="183"/>
                </a:cubicBezTo>
                <a:cubicBezTo>
                  <a:pt x="56" y="183"/>
                  <a:pt x="55" y="187"/>
                  <a:pt x="54" y="188"/>
                </a:cubicBezTo>
                <a:cubicBezTo>
                  <a:pt x="52" y="189"/>
                  <a:pt x="48" y="192"/>
                  <a:pt x="46" y="191"/>
                </a:cubicBezTo>
                <a:cubicBezTo>
                  <a:pt x="44" y="191"/>
                  <a:pt x="43" y="189"/>
                  <a:pt x="42" y="188"/>
                </a:cubicBezTo>
                <a:cubicBezTo>
                  <a:pt x="42" y="186"/>
                  <a:pt x="44" y="181"/>
                  <a:pt x="42" y="179"/>
                </a:cubicBezTo>
                <a:cubicBezTo>
                  <a:pt x="42" y="178"/>
                  <a:pt x="39" y="178"/>
                  <a:pt x="38" y="178"/>
                </a:cubicBezTo>
                <a:cubicBezTo>
                  <a:pt x="36" y="178"/>
                  <a:pt x="32" y="180"/>
                  <a:pt x="31" y="179"/>
                </a:cubicBezTo>
                <a:cubicBezTo>
                  <a:pt x="29" y="178"/>
                  <a:pt x="29" y="174"/>
                  <a:pt x="29" y="172"/>
                </a:cubicBezTo>
                <a:cubicBezTo>
                  <a:pt x="29" y="170"/>
                  <a:pt x="30" y="166"/>
                  <a:pt x="29" y="164"/>
                </a:cubicBezTo>
                <a:cubicBezTo>
                  <a:pt x="29" y="163"/>
                  <a:pt x="26" y="160"/>
                  <a:pt x="25" y="159"/>
                </a:cubicBezTo>
                <a:cubicBezTo>
                  <a:pt x="24" y="158"/>
                  <a:pt x="21" y="157"/>
                  <a:pt x="19" y="156"/>
                </a:cubicBezTo>
                <a:cubicBezTo>
                  <a:pt x="17" y="155"/>
                  <a:pt x="14" y="151"/>
                  <a:pt x="12" y="149"/>
                </a:cubicBezTo>
                <a:cubicBezTo>
                  <a:pt x="11" y="146"/>
                  <a:pt x="8" y="141"/>
                  <a:pt x="8" y="138"/>
                </a:cubicBezTo>
                <a:cubicBezTo>
                  <a:pt x="8" y="135"/>
                  <a:pt x="10" y="131"/>
                  <a:pt x="11" y="129"/>
                </a:cubicBezTo>
                <a:cubicBezTo>
                  <a:pt x="12" y="128"/>
                  <a:pt x="17" y="127"/>
                  <a:pt x="18" y="126"/>
                </a:cubicBezTo>
                <a:cubicBezTo>
                  <a:pt x="19" y="124"/>
                  <a:pt x="20" y="120"/>
                  <a:pt x="20" y="118"/>
                </a:cubicBezTo>
                <a:cubicBezTo>
                  <a:pt x="20" y="116"/>
                  <a:pt x="18" y="111"/>
                  <a:pt x="17" y="109"/>
                </a:cubicBezTo>
                <a:cubicBezTo>
                  <a:pt x="15" y="107"/>
                  <a:pt x="10" y="105"/>
                  <a:pt x="9" y="104"/>
                </a:cubicBezTo>
                <a:cubicBezTo>
                  <a:pt x="6" y="101"/>
                  <a:pt x="1" y="94"/>
                  <a:pt x="1" y="90"/>
                </a:cubicBezTo>
                <a:cubicBezTo>
                  <a:pt x="0" y="87"/>
                  <a:pt x="0" y="80"/>
                  <a:pt x="2" y="77"/>
                </a:cubicBezTo>
                <a:cubicBezTo>
                  <a:pt x="3" y="74"/>
                  <a:pt x="7" y="70"/>
                  <a:pt x="9" y="69"/>
                </a:cubicBezTo>
                <a:cubicBezTo>
                  <a:pt x="10" y="68"/>
                  <a:pt x="15" y="69"/>
                  <a:pt x="16" y="68"/>
                </a:cubicBezTo>
                <a:cubicBezTo>
                  <a:pt x="17" y="66"/>
                  <a:pt x="17" y="61"/>
                  <a:pt x="17" y="59"/>
                </a:cubicBezTo>
                <a:cubicBezTo>
                  <a:pt x="17" y="57"/>
                  <a:pt x="15" y="51"/>
                  <a:pt x="16" y="49"/>
                </a:cubicBezTo>
                <a:cubicBezTo>
                  <a:pt x="18" y="46"/>
                  <a:pt x="24" y="45"/>
                  <a:pt x="27" y="44"/>
                </a:cubicBezTo>
                <a:cubicBezTo>
                  <a:pt x="30" y="43"/>
                  <a:pt x="36" y="42"/>
                  <a:pt x="38" y="40"/>
                </a:cubicBezTo>
                <a:cubicBezTo>
                  <a:pt x="40" y="38"/>
                  <a:pt x="43" y="35"/>
                  <a:pt x="44" y="33"/>
                </a:cubicBezTo>
                <a:cubicBezTo>
                  <a:pt x="45" y="30"/>
                  <a:pt x="44" y="23"/>
                  <a:pt x="46" y="21"/>
                </a:cubicBezTo>
                <a:cubicBezTo>
                  <a:pt x="47" y="19"/>
                  <a:pt x="53" y="19"/>
                  <a:pt x="54" y="17"/>
                </a:cubicBezTo>
                <a:cubicBezTo>
                  <a:pt x="55" y="16"/>
                  <a:pt x="55" y="13"/>
                  <a:pt x="55" y="11"/>
                </a:cubicBezTo>
                <a:cubicBezTo>
                  <a:pt x="55" y="9"/>
                  <a:pt x="56" y="6"/>
                  <a:pt x="56" y="3"/>
                </a:cubicBezTo>
                <a:cubicBezTo>
                  <a:pt x="58" y="3"/>
                  <a:pt x="61" y="0"/>
                  <a:pt x="62" y="0"/>
                </a:cubicBezTo>
                <a:cubicBezTo>
                  <a:pt x="64" y="0"/>
                  <a:pt x="68" y="2"/>
                  <a:pt x="70" y="3"/>
                </a:cubicBezTo>
                <a:cubicBezTo>
                  <a:pt x="71" y="3"/>
                  <a:pt x="72" y="6"/>
                  <a:pt x="73" y="6"/>
                </a:cubicBezTo>
                <a:cubicBezTo>
                  <a:pt x="73" y="7"/>
                  <a:pt x="75" y="10"/>
                  <a:pt x="76" y="10"/>
                </a:cubicBezTo>
                <a:cubicBezTo>
                  <a:pt x="78" y="11"/>
                  <a:pt x="83" y="11"/>
                  <a:pt x="85" y="11"/>
                </a:cubicBezTo>
                <a:cubicBezTo>
                  <a:pt x="86" y="11"/>
                  <a:pt x="90" y="11"/>
                  <a:pt x="91" y="11"/>
                </a:cubicBezTo>
                <a:cubicBezTo>
                  <a:pt x="93" y="11"/>
                  <a:pt x="95" y="10"/>
                  <a:pt x="97" y="10"/>
                </a:cubicBezTo>
                <a:cubicBezTo>
                  <a:pt x="98" y="9"/>
                  <a:pt x="102" y="10"/>
                  <a:pt x="104" y="10"/>
                </a:cubicBezTo>
                <a:cubicBezTo>
                  <a:pt x="105" y="10"/>
                  <a:pt x="108" y="10"/>
                  <a:pt x="110" y="10"/>
                </a:cubicBezTo>
                <a:cubicBezTo>
                  <a:pt x="111" y="10"/>
                  <a:pt x="114" y="8"/>
                  <a:pt x="116" y="8"/>
                </a:cubicBezTo>
                <a:cubicBezTo>
                  <a:pt x="117" y="8"/>
                  <a:pt x="120" y="8"/>
                  <a:pt x="121" y="9"/>
                </a:cubicBezTo>
                <a:cubicBezTo>
                  <a:pt x="122" y="9"/>
                  <a:pt x="122" y="12"/>
                  <a:pt x="123" y="13"/>
                </a:cubicBezTo>
                <a:cubicBezTo>
                  <a:pt x="124" y="14"/>
                  <a:pt x="128" y="12"/>
                  <a:pt x="130" y="13"/>
                </a:cubicBezTo>
                <a:cubicBezTo>
                  <a:pt x="131" y="14"/>
                  <a:pt x="132" y="16"/>
                  <a:pt x="133" y="17"/>
                </a:cubicBezTo>
                <a:cubicBezTo>
                  <a:pt x="134" y="17"/>
                  <a:pt x="135" y="19"/>
                  <a:pt x="136" y="19"/>
                </a:cubicBezTo>
                <a:cubicBezTo>
                  <a:pt x="138" y="20"/>
                  <a:pt x="141" y="19"/>
                  <a:pt x="142" y="19"/>
                </a:cubicBezTo>
                <a:cubicBezTo>
                  <a:pt x="145" y="18"/>
                  <a:pt x="149" y="17"/>
                  <a:pt x="151" y="16"/>
                </a:cubicBezTo>
                <a:cubicBezTo>
                  <a:pt x="152" y="16"/>
                  <a:pt x="154" y="13"/>
                  <a:pt x="155" y="13"/>
                </a:cubicBezTo>
                <a:cubicBezTo>
                  <a:pt x="156" y="12"/>
                  <a:pt x="159" y="13"/>
                  <a:pt x="160" y="14"/>
                </a:cubicBezTo>
                <a:cubicBezTo>
                  <a:pt x="161" y="14"/>
                  <a:pt x="164" y="16"/>
                  <a:pt x="166" y="17"/>
                </a:cubicBezTo>
                <a:cubicBezTo>
                  <a:pt x="167" y="17"/>
                  <a:pt x="169" y="15"/>
                  <a:pt x="170" y="15"/>
                </a:cubicBezTo>
                <a:cubicBezTo>
                  <a:pt x="171" y="15"/>
                  <a:pt x="173" y="16"/>
                  <a:pt x="174" y="17"/>
                </a:cubicBezTo>
                <a:cubicBezTo>
                  <a:pt x="175" y="17"/>
                  <a:pt x="177" y="19"/>
                  <a:pt x="178" y="19"/>
                </a:cubicBezTo>
                <a:cubicBezTo>
                  <a:pt x="180" y="19"/>
                  <a:pt x="183" y="19"/>
                  <a:pt x="185" y="18"/>
                </a:cubicBezTo>
                <a:cubicBezTo>
                  <a:pt x="185" y="18"/>
                  <a:pt x="186" y="17"/>
                  <a:pt x="187" y="16"/>
                </a:cubicBezTo>
                <a:cubicBezTo>
                  <a:pt x="188" y="16"/>
                  <a:pt x="189" y="18"/>
                  <a:pt x="190" y="18"/>
                </a:cubicBezTo>
                <a:cubicBezTo>
                  <a:pt x="192" y="18"/>
                  <a:pt x="195" y="19"/>
                  <a:pt x="197" y="20"/>
                </a:cubicBezTo>
                <a:cubicBezTo>
                  <a:pt x="198" y="20"/>
                  <a:pt x="199" y="22"/>
                  <a:pt x="200" y="23"/>
                </a:cubicBezTo>
                <a:cubicBezTo>
                  <a:pt x="201" y="23"/>
                  <a:pt x="202" y="24"/>
                  <a:pt x="202" y="24"/>
                </a:cubicBezTo>
                <a:cubicBezTo>
                  <a:pt x="203" y="25"/>
                  <a:pt x="203" y="27"/>
                  <a:pt x="202" y="28"/>
                </a:cubicBezTo>
                <a:cubicBezTo>
                  <a:pt x="202" y="31"/>
                  <a:pt x="201" y="37"/>
                  <a:pt x="199" y="38"/>
                </a:cubicBezTo>
                <a:cubicBezTo>
                  <a:pt x="198" y="39"/>
                  <a:pt x="196" y="39"/>
                  <a:pt x="195" y="39"/>
                </a:cubicBezTo>
                <a:cubicBezTo>
                  <a:pt x="193" y="40"/>
                  <a:pt x="191" y="42"/>
                  <a:pt x="190" y="43"/>
                </a:cubicBezTo>
                <a:cubicBezTo>
                  <a:pt x="189" y="44"/>
                  <a:pt x="189" y="46"/>
                  <a:pt x="188" y="47"/>
                </a:cubicBezTo>
                <a:cubicBezTo>
                  <a:pt x="187" y="47"/>
                  <a:pt x="185" y="48"/>
                  <a:pt x="185" y="48"/>
                </a:cubicBezTo>
                <a:cubicBezTo>
                  <a:pt x="183" y="49"/>
                  <a:pt x="181" y="51"/>
                  <a:pt x="180" y="52"/>
                </a:cubicBezTo>
                <a:cubicBezTo>
                  <a:pt x="179" y="53"/>
                  <a:pt x="178" y="55"/>
                  <a:pt x="177" y="56"/>
                </a:cubicBezTo>
                <a:cubicBezTo>
                  <a:pt x="176" y="56"/>
                  <a:pt x="174" y="56"/>
                  <a:pt x="173" y="57"/>
                </a:cubicBezTo>
                <a:cubicBezTo>
                  <a:pt x="172" y="57"/>
                  <a:pt x="170" y="58"/>
                  <a:pt x="170" y="59"/>
                </a:cubicBezTo>
                <a:cubicBezTo>
                  <a:pt x="169" y="61"/>
                  <a:pt x="169" y="64"/>
                  <a:pt x="168" y="66"/>
                </a:cubicBezTo>
                <a:cubicBezTo>
                  <a:pt x="168" y="67"/>
                  <a:pt x="167" y="69"/>
                  <a:pt x="166" y="69"/>
                </a:cubicBezTo>
                <a:cubicBezTo>
                  <a:pt x="165" y="70"/>
                  <a:pt x="162" y="71"/>
                  <a:pt x="161" y="72"/>
                </a:cubicBezTo>
                <a:cubicBezTo>
                  <a:pt x="160" y="72"/>
                  <a:pt x="159" y="71"/>
                  <a:pt x="158" y="71"/>
                </a:cubicBezTo>
                <a:cubicBezTo>
                  <a:pt x="157" y="72"/>
                  <a:pt x="156" y="75"/>
                  <a:pt x="157" y="76"/>
                </a:cubicBezTo>
                <a:cubicBezTo>
                  <a:pt x="157" y="77"/>
                  <a:pt x="160" y="78"/>
                  <a:pt x="161" y="79"/>
                </a:cubicBezTo>
                <a:cubicBezTo>
                  <a:pt x="162" y="80"/>
                  <a:pt x="164" y="82"/>
                  <a:pt x="164" y="83"/>
                </a:cubicBezTo>
                <a:cubicBezTo>
                  <a:pt x="164" y="84"/>
                  <a:pt x="162" y="86"/>
                  <a:pt x="162" y="87"/>
                </a:cubicBezTo>
                <a:cubicBezTo>
                  <a:pt x="162" y="88"/>
                  <a:pt x="164" y="90"/>
                  <a:pt x="165" y="91"/>
                </a:cubicBezTo>
                <a:cubicBezTo>
                  <a:pt x="165" y="92"/>
                  <a:pt x="168" y="92"/>
                  <a:pt x="168" y="91"/>
                </a:cubicBezTo>
                <a:cubicBezTo>
                  <a:pt x="170" y="91"/>
                  <a:pt x="169" y="86"/>
                  <a:pt x="171" y="85"/>
                </a:cubicBezTo>
                <a:cubicBezTo>
                  <a:pt x="172" y="84"/>
                  <a:pt x="175" y="85"/>
                  <a:pt x="177" y="85"/>
                </a:cubicBezTo>
                <a:cubicBezTo>
                  <a:pt x="178" y="86"/>
                  <a:pt x="180" y="89"/>
                  <a:pt x="181" y="90"/>
                </a:cubicBezTo>
                <a:cubicBezTo>
                  <a:pt x="183" y="91"/>
                  <a:pt x="187" y="90"/>
                  <a:pt x="189" y="91"/>
                </a:cubicBezTo>
                <a:cubicBezTo>
                  <a:pt x="190" y="92"/>
                  <a:pt x="192" y="94"/>
                  <a:pt x="193" y="95"/>
                </a:cubicBezTo>
                <a:cubicBezTo>
                  <a:pt x="193" y="96"/>
                  <a:pt x="195" y="97"/>
                  <a:pt x="196" y="97"/>
                </a:cubicBezTo>
                <a:cubicBezTo>
                  <a:pt x="197" y="98"/>
                  <a:pt x="199" y="97"/>
                  <a:pt x="200" y="98"/>
                </a:cubicBezTo>
                <a:cubicBezTo>
                  <a:pt x="201" y="99"/>
                  <a:pt x="200" y="102"/>
                  <a:pt x="199" y="103"/>
                </a:cubicBezTo>
                <a:cubicBezTo>
                  <a:pt x="199" y="105"/>
                  <a:pt x="198" y="109"/>
                  <a:pt x="197" y="111"/>
                </a:cubicBezTo>
                <a:cubicBezTo>
                  <a:pt x="196" y="113"/>
                  <a:pt x="193" y="116"/>
                  <a:pt x="192" y="117"/>
                </a:cubicBezTo>
                <a:cubicBezTo>
                  <a:pt x="191" y="118"/>
                  <a:pt x="188" y="118"/>
                  <a:pt x="187" y="118"/>
                </a:cubicBezTo>
                <a:cubicBezTo>
                  <a:pt x="186" y="119"/>
                  <a:pt x="182" y="119"/>
                  <a:pt x="182" y="121"/>
                </a:cubicBezTo>
                <a:cubicBezTo>
                  <a:pt x="181" y="122"/>
                  <a:pt x="183" y="124"/>
                  <a:pt x="182" y="125"/>
                </a:cubicBezTo>
                <a:cubicBezTo>
                  <a:pt x="182" y="126"/>
                  <a:pt x="180" y="127"/>
                  <a:pt x="180" y="127"/>
                </a:cubicBezTo>
                <a:cubicBezTo>
                  <a:pt x="179" y="128"/>
                  <a:pt x="181" y="131"/>
                  <a:pt x="180" y="132"/>
                </a:cubicBezTo>
                <a:cubicBezTo>
                  <a:pt x="180" y="133"/>
                  <a:pt x="178" y="134"/>
                  <a:pt x="178" y="134"/>
                </a:cubicBezTo>
                <a:cubicBezTo>
                  <a:pt x="177" y="135"/>
                  <a:pt x="178" y="138"/>
                  <a:pt x="179" y="139"/>
                </a:cubicBezTo>
                <a:cubicBezTo>
                  <a:pt x="180" y="140"/>
                  <a:pt x="184" y="141"/>
                  <a:pt x="185" y="140"/>
                </a:cubicBezTo>
                <a:cubicBezTo>
                  <a:pt x="186" y="140"/>
                  <a:pt x="186" y="138"/>
                  <a:pt x="187" y="138"/>
                </a:cubicBezTo>
                <a:cubicBezTo>
                  <a:pt x="188" y="137"/>
                  <a:pt x="191" y="137"/>
                  <a:pt x="192" y="138"/>
                </a:cubicBezTo>
                <a:cubicBezTo>
                  <a:pt x="193" y="138"/>
                  <a:pt x="196" y="138"/>
                  <a:pt x="196" y="139"/>
                </a:cubicBezTo>
                <a:cubicBezTo>
                  <a:pt x="197" y="140"/>
                  <a:pt x="198" y="142"/>
                  <a:pt x="198" y="143"/>
                </a:cubicBezTo>
                <a:cubicBezTo>
                  <a:pt x="199" y="145"/>
                  <a:pt x="199" y="149"/>
                  <a:pt x="198" y="151"/>
                </a:cubicBezTo>
                <a:cubicBezTo>
                  <a:pt x="197" y="152"/>
                  <a:pt x="195" y="153"/>
                  <a:pt x="194" y="154"/>
                </a:cubicBezTo>
                <a:cubicBezTo>
                  <a:pt x="193" y="156"/>
                  <a:pt x="192" y="159"/>
                  <a:pt x="192" y="161"/>
                </a:cubicBezTo>
                <a:cubicBezTo>
                  <a:pt x="191" y="162"/>
                  <a:pt x="190" y="164"/>
                  <a:pt x="190" y="165"/>
                </a:cubicBezTo>
                <a:cubicBezTo>
                  <a:pt x="190" y="166"/>
                  <a:pt x="191" y="168"/>
                  <a:pt x="192" y="169"/>
                </a:cubicBezTo>
                <a:cubicBezTo>
                  <a:pt x="194" y="170"/>
                  <a:pt x="199" y="169"/>
                  <a:pt x="201" y="170"/>
                </a:cubicBezTo>
                <a:cubicBezTo>
                  <a:pt x="202" y="170"/>
                  <a:pt x="205" y="172"/>
                  <a:pt x="206" y="174"/>
                </a:cubicBezTo>
                <a:cubicBezTo>
                  <a:pt x="207" y="175"/>
                  <a:pt x="207" y="178"/>
                  <a:pt x="208" y="179"/>
                </a:cubicBezTo>
                <a:cubicBezTo>
                  <a:pt x="209" y="180"/>
                  <a:pt x="212" y="181"/>
                  <a:pt x="213" y="181"/>
                </a:cubicBezTo>
                <a:cubicBezTo>
                  <a:pt x="214" y="182"/>
                  <a:pt x="217" y="184"/>
                  <a:pt x="218" y="185"/>
                </a:cubicBezTo>
                <a:cubicBezTo>
                  <a:pt x="218" y="186"/>
                  <a:pt x="219" y="188"/>
                  <a:pt x="219" y="189"/>
                </a:cubicBezTo>
                <a:cubicBezTo>
                  <a:pt x="220" y="191"/>
                  <a:pt x="222" y="194"/>
                  <a:pt x="224" y="195"/>
                </a:cubicBezTo>
                <a:cubicBezTo>
                  <a:pt x="225" y="195"/>
                  <a:pt x="227" y="195"/>
                  <a:pt x="228" y="196"/>
                </a:cubicBezTo>
                <a:cubicBezTo>
                  <a:pt x="229" y="197"/>
                  <a:pt x="229" y="201"/>
                  <a:pt x="229" y="202"/>
                </a:cubicBezTo>
                <a:cubicBezTo>
                  <a:pt x="230" y="203"/>
                  <a:pt x="233" y="206"/>
                  <a:pt x="234" y="207"/>
                </a:cubicBezTo>
                <a:cubicBezTo>
                  <a:pt x="236" y="208"/>
                  <a:pt x="240" y="207"/>
                  <a:pt x="242" y="209"/>
                </a:cubicBezTo>
                <a:close/>
              </a:path>
            </a:pathLst>
          </a:custGeom>
          <a:solidFill>
            <a:srgbClr val="CBCACA"/>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57"/>
          <p:cNvSpPr>
            <a:spLocks/>
          </p:cNvSpPr>
          <p:nvPr/>
        </p:nvSpPr>
        <p:spPr bwMode="auto">
          <a:xfrm>
            <a:off x="8004462" y="752834"/>
            <a:ext cx="924447" cy="1077005"/>
          </a:xfrm>
          <a:custGeom>
            <a:avLst/>
            <a:gdLst/>
            <a:ahLst/>
            <a:cxnLst>
              <a:cxn ang="0">
                <a:pos x="83" y="366"/>
              </a:cxn>
              <a:cxn ang="0">
                <a:pos x="40" y="328"/>
              </a:cxn>
              <a:cxn ang="0">
                <a:pos x="14" y="303"/>
              </a:cxn>
              <a:cxn ang="0">
                <a:pos x="10" y="242"/>
              </a:cxn>
              <a:cxn ang="0">
                <a:pos x="31" y="205"/>
              </a:cxn>
              <a:cxn ang="0">
                <a:pos x="51" y="230"/>
              </a:cxn>
              <a:cxn ang="0">
                <a:pos x="83" y="226"/>
              </a:cxn>
              <a:cxn ang="0">
                <a:pos x="103" y="182"/>
              </a:cxn>
              <a:cxn ang="0">
                <a:pos x="115" y="171"/>
              </a:cxn>
              <a:cxn ang="0">
                <a:pos x="140" y="168"/>
              </a:cxn>
              <a:cxn ang="0">
                <a:pos x="163" y="141"/>
              </a:cxn>
              <a:cxn ang="0">
                <a:pos x="197" y="114"/>
              </a:cxn>
              <a:cxn ang="0">
                <a:pos x="175" y="73"/>
              </a:cxn>
              <a:cxn ang="0">
                <a:pos x="179" y="43"/>
              </a:cxn>
              <a:cxn ang="0">
                <a:pos x="211" y="18"/>
              </a:cxn>
              <a:cxn ang="0">
                <a:pos x="256" y="19"/>
              </a:cxn>
              <a:cxn ang="0">
                <a:pos x="274" y="7"/>
              </a:cxn>
              <a:cxn ang="0">
                <a:pos x="301" y="15"/>
              </a:cxn>
              <a:cxn ang="0">
                <a:pos x="311" y="32"/>
              </a:cxn>
              <a:cxn ang="0">
                <a:pos x="273" y="64"/>
              </a:cxn>
              <a:cxn ang="0">
                <a:pos x="258" y="105"/>
              </a:cxn>
              <a:cxn ang="0">
                <a:pos x="268" y="144"/>
              </a:cxn>
              <a:cxn ang="0">
                <a:pos x="286" y="179"/>
              </a:cxn>
              <a:cxn ang="0">
                <a:pos x="299" y="203"/>
              </a:cxn>
              <a:cxn ang="0">
                <a:pos x="325" y="193"/>
              </a:cxn>
              <a:cxn ang="0">
                <a:pos x="357" y="214"/>
              </a:cxn>
              <a:cxn ang="0">
                <a:pos x="359" y="238"/>
              </a:cxn>
              <a:cxn ang="0">
                <a:pos x="340" y="250"/>
              </a:cxn>
              <a:cxn ang="0">
                <a:pos x="308" y="269"/>
              </a:cxn>
              <a:cxn ang="0">
                <a:pos x="276" y="280"/>
              </a:cxn>
              <a:cxn ang="0">
                <a:pos x="293" y="263"/>
              </a:cxn>
              <a:cxn ang="0">
                <a:pos x="302" y="260"/>
              </a:cxn>
              <a:cxn ang="0">
                <a:pos x="295" y="258"/>
              </a:cxn>
              <a:cxn ang="0">
                <a:pos x="282" y="263"/>
              </a:cxn>
              <a:cxn ang="0">
                <a:pos x="274" y="268"/>
              </a:cxn>
              <a:cxn ang="0">
                <a:pos x="259" y="275"/>
              </a:cxn>
              <a:cxn ang="0">
                <a:pos x="260" y="285"/>
              </a:cxn>
              <a:cxn ang="0">
                <a:pos x="252" y="293"/>
              </a:cxn>
              <a:cxn ang="0">
                <a:pos x="245" y="292"/>
              </a:cxn>
              <a:cxn ang="0">
                <a:pos x="238" y="297"/>
              </a:cxn>
              <a:cxn ang="0">
                <a:pos x="244" y="319"/>
              </a:cxn>
              <a:cxn ang="0">
                <a:pos x="256" y="326"/>
              </a:cxn>
              <a:cxn ang="0">
                <a:pos x="262" y="315"/>
              </a:cxn>
              <a:cxn ang="0">
                <a:pos x="266" y="306"/>
              </a:cxn>
              <a:cxn ang="0">
                <a:pos x="263" y="327"/>
              </a:cxn>
              <a:cxn ang="0">
                <a:pos x="265" y="344"/>
              </a:cxn>
              <a:cxn ang="0">
                <a:pos x="265" y="356"/>
              </a:cxn>
              <a:cxn ang="0">
                <a:pos x="261" y="359"/>
              </a:cxn>
              <a:cxn ang="0">
                <a:pos x="267" y="362"/>
              </a:cxn>
              <a:cxn ang="0">
                <a:pos x="280" y="370"/>
              </a:cxn>
              <a:cxn ang="0">
                <a:pos x="284" y="380"/>
              </a:cxn>
              <a:cxn ang="0">
                <a:pos x="291" y="384"/>
              </a:cxn>
              <a:cxn ang="0">
                <a:pos x="294" y="399"/>
              </a:cxn>
              <a:cxn ang="0">
                <a:pos x="284" y="410"/>
              </a:cxn>
              <a:cxn ang="0">
                <a:pos x="278" y="404"/>
              </a:cxn>
              <a:cxn ang="0">
                <a:pos x="283" y="416"/>
              </a:cxn>
              <a:cxn ang="0">
                <a:pos x="268" y="416"/>
              </a:cxn>
              <a:cxn ang="0">
                <a:pos x="252" y="404"/>
              </a:cxn>
              <a:cxn ang="0">
                <a:pos x="208" y="387"/>
              </a:cxn>
              <a:cxn ang="0">
                <a:pos x="173" y="392"/>
              </a:cxn>
              <a:cxn ang="0">
                <a:pos x="141" y="397"/>
              </a:cxn>
              <a:cxn ang="0">
                <a:pos x="103" y="388"/>
              </a:cxn>
            </a:cxnLst>
            <a:rect l="0" t="0" r="r" b="b"/>
            <a:pathLst>
              <a:path w="364" h="425">
                <a:moveTo>
                  <a:pt x="103" y="388"/>
                </a:moveTo>
                <a:cubicBezTo>
                  <a:pt x="100" y="387"/>
                  <a:pt x="96" y="385"/>
                  <a:pt x="95" y="383"/>
                </a:cubicBezTo>
                <a:cubicBezTo>
                  <a:pt x="93" y="382"/>
                  <a:pt x="91" y="378"/>
                  <a:pt x="90" y="377"/>
                </a:cubicBezTo>
                <a:cubicBezTo>
                  <a:pt x="89" y="376"/>
                  <a:pt x="86" y="374"/>
                  <a:pt x="85" y="373"/>
                </a:cubicBezTo>
                <a:cubicBezTo>
                  <a:pt x="84" y="372"/>
                  <a:pt x="84" y="368"/>
                  <a:pt x="83" y="366"/>
                </a:cubicBezTo>
                <a:cubicBezTo>
                  <a:pt x="82" y="364"/>
                  <a:pt x="79" y="360"/>
                  <a:pt x="77" y="358"/>
                </a:cubicBezTo>
                <a:cubicBezTo>
                  <a:pt x="75" y="356"/>
                  <a:pt x="68" y="355"/>
                  <a:pt x="66" y="353"/>
                </a:cubicBezTo>
                <a:cubicBezTo>
                  <a:pt x="63" y="352"/>
                  <a:pt x="56" y="350"/>
                  <a:pt x="54" y="347"/>
                </a:cubicBezTo>
                <a:cubicBezTo>
                  <a:pt x="52" y="345"/>
                  <a:pt x="49" y="339"/>
                  <a:pt x="47" y="337"/>
                </a:cubicBezTo>
                <a:cubicBezTo>
                  <a:pt x="46" y="335"/>
                  <a:pt x="42" y="330"/>
                  <a:pt x="40" y="328"/>
                </a:cubicBezTo>
                <a:cubicBezTo>
                  <a:pt x="39" y="327"/>
                  <a:pt x="36" y="325"/>
                  <a:pt x="35" y="325"/>
                </a:cubicBezTo>
                <a:cubicBezTo>
                  <a:pt x="33" y="324"/>
                  <a:pt x="29" y="325"/>
                  <a:pt x="27" y="324"/>
                </a:cubicBezTo>
                <a:cubicBezTo>
                  <a:pt x="25" y="324"/>
                  <a:pt x="22" y="322"/>
                  <a:pt x="21" y="321"/>
                </a:cubicBezTo>
                <a:cubicBezTo>
                  <a:pt x="19" y="319"/>
                  <a:pt x="17" y="315"/>
                  <a:pt x="16" y="313"/>
                </a:cubicBezTo>
                <a:cubicBezTo>
                  <a:pt x="15" y="310"/>
                  <a:pt x="14" y="305"/>
                  <a:pt x="14" y="303"/>
                </a:cubicBezTo>
                <a:cubicBezTo>
                  <a:pt x="13" y="300"/>
                  <a:pt x="11" y="294"/>
                  <a:pt x="10" y="291"/>
                </a:cubicBezTo>
                <a:cubicBezTo>
                  <a:pt x="9" y="288"/>
                  <a:pt x="4" y="284"/>
                  <a:pt x="3" y="282"/>
                </a:cubicBezTo>
                <a:cubicBezTo>
                  <a:pt x="2" y="278"/>
                  <a:pt x="1" y="271"/>
                  <a:pt x="0" y="267"/>
                </a:cubicBezTo>
                <a:cubicBezTo>
                  <a:pt x="0" y="263"/>
                  <a:pt x="1" y="255"/>
                  <a:pt x="3" y="251"/>
                </a:cubicBezTo>
                <a:cubicBezTo>
                  <a:pt x="4" y="248"/>
                  <a:pt x="8" y="244"/>
                  <a:pt x="10" y="242"/>
                </a:cubicBezTo>
                <a:cubicBezTo>
                  <a:pt x="12" y="239"/>
                  <a:pt x="17" y="236"/>
                  <a:pt x="19" y="234"/>
                </a:cubicBezTo>
                <a:cubicBezTo>
                  <a:pt x="20" y="232"/>
                  <a:pt x="23" y="228"/>
                  <a:pt x="24" y="226"/>
                </a:cubicBezTo>
                <a:cubicBezTo>
                  <a:pt x="24" y="223"/>
                  <a:pt x="24" y="218"/>
                  <a:pt x="25" y="215"/>
                </a:cubicBezTo>
                <a:cubicBezTo>
                  <a:pt x="25" y="213"/>
                  <a:pt x="25" y="209"/>
                  <a:pt x="25" y="206"/>
                </a:cubicBezTo>
                <a:cubicBezTo>
                  <a:pt x="27" y="206"/>
                  <a:pt x="29" y="205"/>
                  <a:pt x="31" y="205"/>
                </a:cubicBezTo>
                <a:cubicBezTo>
                  <a:pt x="33" y="205"/>
                  <a:pt x="40" y="205"/>
                  <a:pt x="41" y="207"/>
                </a:cubicBezTo>
                <a:cubicBezTo>
                  <a:pt x="43" y="209"/>
                  <a:pt x="42" y="214"/>
                  <a:pt x="42" y="216"/>
                </a:cubicBezTo>
                <a:cubicBezTo>
                  <a:pt x="41" y="218"/>
                  <a:pt x="39" y="220"/>
                  <a:pt x="39" y="222"/>
                </a:cubicBezTo>
                <a:cubicBezTo>
                  <a:pt x="39" y="224"/>
                  <a:pt x="41" y="229"/>
                  <a:pt x="43" y="230"/>
                </a:cubicBezTo>
                <a:cubicBezTo>
                  <a:pt x="45" y="231"/>
                  <a:pt x="49" y="231"/>
                  <a:pt x="51" y="230"/>
                </a:cubicBezTo>
                <a:cubicBezTo>
                  <a:pt x="53" y="229"/>
                  <a:pt x="53" y="224"/>
                  <a:pt x="55" y="223"/>
                </a:cubicBezTo>
                <a:cubicBezTo>
                  <a:pt x="56" y="222"/>
                  <a:pt x="60" y="223"/>
                  <a:pt x="61" y="224"/>
                </a:cubicBezTo>
                <a:cubicBezTo>
                  <a:pt x="63" y="225"/>
                  <a:pt x="64" y="229"/>
                  <a:pt x="66" y="230"/>
                </a:cubicBezTo>
                <a:cubicBezTo>
                  <a:pt x="68" y="231"/>
                  <a:pt x="72" y="233"/>
                  <a:pt x="74" y="232"/>
                </a:cubicBezTo>
                <a:cubicBezTo>
                  <a:pt x="77" y="232"/>
                  <a:pt x="81" y="228"/>
                  <a:pt x="83" y="226"/>
                </a:cubicBezTo>
                <a:cubicBezTo>
                  <a:pt x="84" y="224"/>
                  <a:pt x="85" y="219"/>
                  <a:pt x="87" y="217"/>
                </a:cubicBezTo>
                <a:cubicBezTo>
                  <a:pt x="88" y="216"/>
                  <a:pt x="91" y="215"/>
                  <a:pt x="92" y="214"/>
                </a:cubicBezTo>
                <a:cubicBezTo>
                  <a:pt x="94" y="211"/>
                  <a:pt x="94" y="204"/>
                  <a:pt x="94" y="201"/>
                </a:cubicBezTo>
                <a:cubicBezTo>
                  <a:pt x="95" y="198"/>
                  <a:pt x="94" y="193"/>
                  <a:pt x="95" y="191"/>
                </a:cubicBezTo>
                <a:cubicBezTo>
                  <a:pt x="96" y="188"/>
                  <a:pt x="101" y="184"/>
                  <a:pt x="103" y="182"/>
                </a:cubicBezTo>
                <a:cubicBezTo>
                  <a:pt x="105" y="181"/>
                  <a:pt x="109" y="180"/>
                  <a:pt x="111" y="180"/>
                </a:cubicBezTo>
                <a:cubicBezTo>
                  <a:pt x="112" y="180"/>
                  <a:pt x="114" y="181"/>
                  <a:pt x="115" y="181"/>
                </a:cubicBezTo>
                <a:cubicBezTo>
                  <a:pt x="117" y="181"/>
                  <a:pt x="120" y="179"/>
                  <a:pt x="121" y="177"/>
                </a:cubicBezTo>
                <a:cubicBezTo>
                  <a:pt x="121" y="176"/>
                  <a:pt x="122" y="173"/>
                  <a:pt x="121" y="171"/>
                </a:cubicBezTo>
                <a:cubicBezTo>
                  <a:pt x="120" y="170"/>
                  <a:pt x="116" y="172"/>
                  <a:pt x="115" y="171"/>
                </a:cubicBezTo>
                <a:cubicBezTo>
                  <a:pt x="114" y="170"/>
                  <a:pt x="114" y="167"/>
                  <a:pt x="114" y="165"/>
                </a:cubicBezTo>
                <a:cubicBezTo>
                  <a:pt x="115" y="162"/>
                  <a:pt x="120" y="159"/>
                  <a:pt x="123" y="158"/>
                </a:cubicBezTo>
                <a:cubicBezTo>
                  <a:pt x="125" y="157"/>
                  <a:pt x="130" y="157"/>
                  <a:pt x="132" y="157"/>
                </a:cubicBezTo>
                <a:cubicBezTo>
                  <a:pt x="134" y="158"/>
                  <a:pt x="137" y="160"/>
                  <a:pt x="138" y="161"/>
                </a:cubicBezTo>
                <a:cubicBezTo>
                  <a:pt x="139" y="163"/>
                  <a:pt x="139" y="167"/>
                  <a:pt x="140" y="168"/>
                </a:cubicBezTo>
                <a:cubicBezTo>
                  <a:pt x="141" y="170"/>
                  <a:pt x="144" y="172"/>
                  <a:pt x="145" y="173"/>
                </a:cubicBezTo>
                <a:cubicBezTo>
                  <a:pt x="148" y="173"/>
                  <a:pt x="152" y="169"/>
                  <a:pt x="154" y="167"/>
                </a:cubicBezTo>
                <a:cubicBezTo>
                  <a:pt x="156" y="165"/>
                  <a:pt x="160" y="160"/>
                  <a:pt x="162" y="157"/>
                </a:cubicBezTo>
                <a:cubicBezTo>
                  <a:pt x="162" y="155"/>
                  <a:pt x="162" y="151"/>
                  <a:pt x="163" y="149"/>
                </a:cubicBezTo>
                <a:cubicBezTo>
                  <a:pt x="163" y="147"/>
                  <a:pt x="162" y="143"/>
                  <a:pt x="163" y="141"/>
                </a:cubicBezTo>
                <a:cubicBezTo>
                  <a:pt x="164" y="139"/>
                  <a:pt x="166" y="137"/>
                  <a:pt x="168" y="136"/>
                </a:cubicBezTo>
                <a:cubicBezTo>
                  <a:pt x="171" y="135"/>
                  <a:pt x="177" y="135"/>
                  <a:pt x="181" y="135"/>
                </a:cubicBezTo>
                <a:cubicBezTo>
                  <a:pt x="182" y="135"/>
                  <a:pt x="185" y="136"/>
                  <a:pt x="187" y="135"/>
                </a:cubicBezTo>
                <a:cubicBezTo>
                  <a:pt x="190" y="134"/>
                  <a:pt x="192" y="127"/>
                  <a:pt x="193" y="124"/>
                </a:cubicBezTo>
                <a:cubicBezTo>
                  <a:pt x="194" y="122"/>
                  <a:pt x="197" y="117"/>
                  <a:pt x="197" y="114"/>
                </a:cubicBezTo>
                <a:cubicBezTo>
                  <a:pt x="198" y="112"/>
                  <a:pt x="198" y="106"/>
                  <a:pt x="197" y="104"/>
                </a:cubicBezTo>
                <a:cubicBezTo>
                  <a:pt x="195" y="101"/>
                  <a:pt x="190" y="98"/>
                  <a:pt x="188" y="96"/>
                </a:cubicBezTo>
                <a:cubicBezTo>
                  <a:pt x="185" y="94"/>
                  <a:pt x="179" y="92"/>
                  <a:pt x="177" y="90"/>
                </a:cubicBezTo>
                <a:cubicBezTo>
                  <a:pt x="176" y="89"/>
                  <a:pt x="173" y="85"/>
                  <a:pt x="173" y="83"/>
                </a:cubicBezTo>
                <a:cubicBezTo>
                  <a:pt x="172" y="81"/>
                  <a:pt x="174" y="75"/>
                  <a:pt x="175" y="73"/>
                </a:cubicBezTo>
                <a:cubicBezTo>
                  <a:pt x="176" y="71"/>
                  <a:pt x="181" y="69"/>
                  <a:pt x="182" y="67"/>
                </a:cubicBezTo>
                <a:cubicBezTo>
                  <a:pt x="184" y="65"/>
                  <a:pt x="187" y="61"/>
                  <a:pt x="187" y="58"/>
                </a:cubicBezTo>
                <a:cubicBezTo>
                  <a:pt x="187" y="56"/>
                  <a:pt x="185" y="53"/>
                  <a:pt x="184" y="52"/>
                </a:cubicBezTo>
                <a:cubicBezTo>
                  <a:pt x="183" y="51"/>
                  <a:pt x="178" y="50"/>
                  <a:pt x="178" y="48"/>
                </a:cubicBezTo>
                <a:cubicBezTo>
                  <a:pt x="177" y="47"/>
                  <a:pt x="178" y="44"/>
                  <a:pt x="179" y="43"/>
                </a:cubicBezTo>
                <a:cubicBezTo>
                  <a:pt x="181" y="41"/>
                  <a:pt x="188" y="40"/>
                  <a:pt x="191" y="40"/>
                </a:cubicBezTo>
                <a:cubicBezTo>
                  <a:pt x="193" y="40"/>
                  <a:pt x="197" y="42"/>
                  <a:pt x="199" y="41"/>
                </a:cubicBezTo>
                <a:cubicBezTo>
                  <a:pt x="201" y="41"/>
                  <a:pt x="206" y="40"/>
                  <a:pt x="207" y="38"/>
                </a:cubicBezTo>
                <a:cubicBezTo>
                  <a:pt x="209" y="36"/>
                  <a:pt x="207" y="29"/>
                  <a:pt x="208" y="26"/>
                </a:cubicBezTo>
                <a:cubicBezTo>
                  <a:pt x="209" y="24"/>
                  <a:pt x="210" y="20"/>
                  <a:pt x="211" y="18"/>
                </a:cubicBezTo>
                <a:cubicBezTo>
                  <a:pt x="213" y="17"/>
                  <a:pt x="219" y="15"/>
                  <a:pt x="221" y="16"/>
                </a:cubicBezTo>
                <a:cubicBezTo>
                  <a:pt x="224" y="17"/>
                  <a:pt x="227" y="22"/>
                  <a:pt x="230" y="23"/>
                </a:cubicBezTo>
                <a:cubicBezTo>
                  <a:pt x="232" y="24"/>
                  <a:pt x="237" y="25"/>
                  <a:pt x="239" y="25"/>
                </a:cubicBezTo>
                <a:cubicBezTo>
                  <a:pt x="241" y="24"/>
                  <a:pt x="245" y="21"/>
                  <a:pt x="247" y="20"/>
                </a:cubicBezTo>
                <a:cubicBezTo>
                  <a:pt x="249" y="19"/>
                  <a:pt x="255" y="21"/>
                  <a:pt x="256" y="19"/>
                </a:cubicBezTo>
                <a:cubicBezTo>
                  <a:pt x="259" y="17"/>
                  <a:pt x="258" y="9"/>
                  <a:pt x="260" y="6"/>
                </a:cubicBezTo>
                <a:cubicBezTo>
                  <a:pt x="260" y="4"/>
                  <a:pt x="264" y="2"/>
                  <a:pt x="266" y="0"/>
                </a:cubicBezTo>
                <a:cubicBezTo>
                  <a:pt x="267" y="1"/>
                  <a:pt x="268" y="2"/>
                  <a:pt x="269" y="3"/>
                </a:cubicBezTo>
                <a:cubicBezTo>
                  <a:pt x="269" y="4"/>
                  <a:pt x="269" y="6"/>
                  <a:pt x="270" y="6"/>
                </a:cubicBezTo>
                <a:cubicBezTo>
                  <a:pt x="270" y="7"/>
                  <a:pt x="273" y="7"/>
                  <a:pt x="274" y="7"/>
                </a:cubicBezTo>
                <a:cubicBezTo>
                  <a:pt x="275" y="8"/>
                  <a:pt x="279" y="9"/>
                  <a:pt x="280" y="10"/>
                </a:cubicBezTo>
                <a:cubicBezTo>
                  <a:pt x="282" y="11"/>
                  <a:pt x="284" y="14"/>
                  <a:pt x="286" y="15"/>
                </a:cubicBezTo>
                <a:cubicBezTo>
                  <a:pt x="287" y="15"/>
                  <a:pt x="290" y="15"/>
                  <a:pt x="291" y="15"/>
                </a:cubicBezTo>
                <a:cubicBezTo>
                  <a:pt x="292" y="15"/>
                  <a:pt x="296" y="15"/>
                  <a:pt x="297" y="14"/>
                </a:cubicBezTo>
                <a:cubicBezTo>
                  <a:pt x="298" y="14"/>
                  <a:pt x="300" y="15"/>
                  <a:pt x="301" y="15"/>
                </a:cubicBezTo>
                <a:cubicBezTo>
                  <a:pt x="303" y="15"/>
                  <a:pt x="306" y="13"/>
                  <a:pt x="308" y="14"/>
                </a:cubicBezTo>
                <a:cubicBezTo>
                  <a:pt x="310" y="14"/>
                  <a:pt x="312" y="17"/>
                  <a:pt x="313" y="17"/>
                </a:cubicBezTo>
                <a:cubicBezTo>
                  <a:pt x="313" y="17"/>
                  <a:pt x="313" y="18"/>
                  <a:pt x="313" y="18"/>
                </a:cubicBezTo>
                <a:cubicBezTo>
                  <a:pt x="313" y="21"/>
                  <a:pt x="312" y="24"/>
                  <a:pt x="312" y="26"/>
                </a:cubicBezTo>
                <a:cubicBezTo>
                  <a:pt x="312" y="28"/>
                  <a:pt x="312" y="31"/>
                  <a:pt x="311" y="32"/>
                </a:cubicBezTo>
                <a:cubicBezTo>
                  <a:pt x="310" y="34"/>
                  <a:pt x="304" y="34"/>
                  <a:pt x="303" y="36"/>
                </a:cubicBezTo>
                <a:cubicBezTo>
                  <a:pt x="301" y="38"/>
                  <a:pt x="302" y="45"/>
                  <a:pt x="301" y="48"/>
                </a:cubicBezTo>
                <a:cubicBezTo>
                  <a:pt x="300" y="50"/>
                  <a:pt x="297" y="53"/>
                  <a:pt x="295" y="55"/>
                </a:cubicBezTo>
                <a:cubicBezTo>
                  <a:pt x="293" y="57"/>
                  <a:pt x="287" y="58"/>
                  <a:pt x="284" y="59"/>
                </a:cubicBezTo>
                <a:cubicBezTo>
                  <a:pt x="281" y="60"/>
                  <a:pt x="275" y="61"/>
                  <a:pt x="273" y="64"/>
                </a:cubicBezTo>
                <a:cubicBezTo>
                  <a:pt x="272" y="66"/>
                  <a:pt x="274" y="72"/>
                  <a:pt x="274" y="74"/>
                </a:cubicBezTo>
                <a:cubicBezTo>
                  <a:pt x="274" y="76"/>
                  <a:pt x="274" y="81"/>
                  <a:pt x="273" y="83"/>
                </a:cubicBezTo>
                <a:cubicBezTo>
                  <a:pt x="272" y="84"/>
                  <a:pt x="267" y="83"/>
                  <a:pt x="266" y="84"/>
                </a:cubicBezTo>
                <a:cubicBezTo>
                  <a:pt x="264" y="85"/>
                  <a:pt x="260" y="89"/>
                  <a:pt x="259" y="92"/>
                </a:cubicBezTo>
                <a:cubicBezTo>
                  <a:pt x="257" y="95"/>
                  <a:pt x="257" y="102"/>
                  <a:pt x="258" y="105"/>
                </a:cubicBezTo>
                <a:cubicBezTo>
                  <a:pt x="258" y="109"/>
                  <a:pt x="263" y="116"/>
                  <a:pt x="266" y="119"/>
                </a:cubicBezTo>
                <a:cubicBezTo>
                  <a:pt x="267" y="120"/>
                  <a:pt x="272" y="122"/>
                  <a:pt x="274" y="124"/>
                </a:cubicBezTo>
                <a:cubicBezTo>
                  <a:pt x="275" y="126"/>
                  <a:pt x="277" y="131"/>
                  <a:pt x="277" y="133"/>
                </a:cubicBezTo>
                <a:cubicBezTo>
                  <a:pt x="277" y="135"/>
                  <a:pt x="276" y="139"/>
                  <a:pt x="275" y="141"/>
                </a:cubicBezTo>
                <a:cubicBezTo>
                  <a:pt x="274" y="142"/>
                  <a:pt x="269" y="143"/>
                  <a:pt x="268" y="144"/>
                </a:cubicBezTo>
                <a:cubicBezTo>
                  <a:pt x="267" y="146"/>
                  <a:pt x="265" y="150"/>
                  <a:pt x="265" y="153"/>
                </a:cubicBezTo>
                <a:cubicBezTo>
                  <a:pt x="265" y="156"/>
                  <a:pt x="268" y="161"/>
                  <a:pt x="269" y="164"/>
                </a:cubicBezTo>
                <a:cubicBezTo>
                  <a:pt x="271" y="166"/>
                  <a:pt x="274" y="170"/>
                  <a:pt x="276" y="171"/>
                </a:cubicBezTo>
                <a:cubicBezTo>
                  <a:pt x="278" y="172"/>
                  <a:pt x="281" y="173"/>
                  <a:pt x="282" y="174"/>
                </a:cubicBezTo>
                <a:cubicBezTo>
                  <a:pt x="283" y="175"/>
                  <a:pt x="286" y="178"/>
                  <a:pt x="286" y="179"/>
                </a:cubicBezTo>
                <a:cubicBezTo>
                  <a:pt x="287" y="181"/>
                  <a:pt x="286" y="185"/>
                  <a:pt x="286" y="187"/>
                </a:cubicBezTo>
                <a:cubicBezTo>
                  <a:pt x="286" y="189"/>
                  <a:pt x="286" y="193"/>
                  <a:pt x="288" y="194"/>
                </a:cubicBezTo>
                <a:cubicBezTo>
                  <a:pt x="289" y="195"/>
                  <a:pt x="293" y="193"/>
                  <a:pt x="295" y="193"/>
                </a:cubicBezTo>
                <a:cubicBezTo>
                  <a:pt x="296" y="193"/>
                  <a:pt x="299" y="193"/>
                  <a:pt x="299" y="194"/>
                </a:cubicBezTo>
                <a:cubicBezTo>
                  <a:pt x="301" y="196"/>
                  <a:pt x="299" y="201"/>
                  <a:pt x="299" y="203"/>
                </a:cubicBezTo>
                <a:cubicBezTo>
                  <a:pt x="300" y="204"/>
                  <a:pt x="301" y="206"/>
                  <a:pt x="303" y="206"/>
                </a:cubicBezTo>
                <a:cubicBezTo>
                  <a:pt x="305" y="207"/>
                  <a:pt x="309" y="204"/>
                  <a:pt x="311" y="203"/>
                </a:cubicBezTo>
                <a:cubicBezTo>
                  <a:pt x="312" y="202"/>
                  <a:pt x="313" y="198"/>
                  <a:pt x="315" y="198"/>
                </a:cubicBezTo>
                <a:cubicBezTo>
                  <a:pt x="316" y="197"/>
                  <a:pt x="319" y="197"/>
                  <a:pt x="321" y="197"/>
                </a:cubicBezTo>
                <a:cubicBezTo>
                  <a:pt x="322" y="196"/>
                  <a:pt x="324" y="193"/>
                  <a:pt x="325" y="193"/>
                </a:cubicBezTo>
                <a:cubicBezTo>
                  <a:pt x="328" y="192"/>
                  <a:pt x="334" y="191"/>
                  <a:pt x="336" y="191"/>
                </a:cubicBezTo>
                <a:cubicBezTo>
                  <a:pt x="338" y="192"/>
                  <a:pt x="340" y="194"/>
                  <a:pt x="342" y="195"/>
                </a:cubicBezTo>
                <a:cubicBezTo>
                  <a:pt x="344" y="196"/>
                  <a:pt x="350" y="194"/>
                  <a:pt x="352" y="196"/>
                </a:cubicBezTo>
                <a:cubicBezTo>
                  <a:pt x="354" y="197"/>
                  <a:pt x="356" y="203"/>
                  <a:pt x="356" y="205"/>
                </a:cubicBezTo>
                <a:cubicBezTo>
                  <a:pt x="357" y="207"/>
                  <a:pt x="357" y="212"/>
                  <a:pt x="357" y="214"/>
                </a:cubicBezTo>
                <a:cubicBezTo>
                  <a:pt x="357" y="216"/>
                  <a:pt x="356" y="222"/>
                  <a:pt x="357" y="225"/>
                </a:cubicBezTo>
                <a:cubicBezTo>
                  <a:pt x="358" y="227"/>
                  <a:pt x="363" y="229"/>
                  <a:pt x="364" y="231"/>
                </a:cubicBezTo>
                <a:cubicBezTo>
                  <a:pt x="364" y="232"/>
                  <a:pt x="364" y="233"/>
                  <a:pt x="364" y="235"/>
                </a:cubicBezTo>
                <a:cubicBezTo>
                  <a:pt x="364" y="235"/>
                  <a:pt x="363" y="235"/>
                  <a:pt x="363" y="235"/>
                </a:cubicBezTo>
                <a:cubicBezTo>
                  <a:pt x="362" y="235"/>
                  <a:pt x="360" y="237"/>
                  <a:pt x="359" y="238"/>
                </a:cubicBezTo>
                <a:cubicBezTo>
                  <a:pt x="357" y="239"/>
                  <a:pt x="354" y="240"/>
                  <a:pt x="353" y="241"/>
                </a:cubicBezTo>
                <a:cubicBezTo>
                  <a:pt x="352" y="242"/>
                  <a:pt x="350" y="243"/>
                  <a:pt x="350" y="244"/>
                </a:cubicBezTo>
                <a:cubicBezTo>
                  <a:pt x="349" y="245"/>
                  <a:pt x="348" y="247"/>
                  <a:pt x="347" y="248"/>
                </a:cubicBezTo>
                <a:cubicBezTo>
                  <a:pt x="346" y="248"/>
                  <a:pt x="345" y="247"/>
                  <a:pt x="344" y="247"/>
                </a:cubicBezTo>
                <a:cubicBezTo>
                  <a:pt x="343" y="247"/>
                  <a:pt x="341" y="249"/>
                  <a:pt x="340" y="250"/>
                </a:cubicBezTo>
                <a:cubicBezTo>
                  <a:pt x="337" y="251"/>
                  <a:pt x="332" y="255"/>
                  <a:pt x="330" y="257"/>
                </a:cubicBezTo>
                <a:cubicBezTo>
                  <a:pt x="329" y="257"/>
                  <a:pt x="326" y="258"/>
                  <a:pt x="325" y="259"/>
                </a:cubicBezTo>
                <a:cubicBezTo>
                  <a:pt x="323" y="259"/>
                  <a:pt x="321" y="261"/>
                  <a:pt x="319" y="262"/>
                </a:cubicBezTo>
                <a:cubicBezTo>
                  <a:pt x="318" y="263"/>
                  <a:pt x="315" y="265"/>
                  <a:pt x="313" y="266"/>
                </a:cubicBezTo>
                <a:cubicBezTo>
                  <a:pt x="312" y="266"/>
                  <a:pt x="309" y="268"/>
                  <a:pt x="308" y="269"/>
                </a:cubicBezTo>
                <a:cubicBezTo>
                  <a:pt x="306" y="270"/>
                  <a:pt x="304" y="272"/>
                  <a:pt x="302" y="273"/>
                </a:cubicBezTo>
                <a:cubicBezTo>
                  <a:pt x="299" y="275"/>
                  <a:pt x="292" y="277"/>
                  <a:pt x="289" y="278"/>
                </a:cubicBezTo>
                <a:cubicBezTo>
                  <a:pt x="287" y="279"/>
                  <a:pt x="283" y="283"/>
                  <a:pt x="281" y="283"/>
                </a:cubicBezTo>
                <a:cubicBezTo>
                  <a:pt x="280" y="284"/>
                  <a:pt x="278" y="284"/>
                  <a:pt x="278" y="284"/>
                </a:cubicBezTo>
                <a:cubicBezTo>
                  <a:pt x="277" y="283"/>
                  <a:pt x="276" y="281"/>
                  <a:pt x="276" y="280"/>
                </a:cubicBezTo>
                <a:cubicBezTo>
                  <a:pt x="276" y="279"/>
                  <a:pt x="276" y="277"/>
                  <a:pt x="277" y="276"/>
                </a:cubicBezTo>
                <a:cubicBezTo>
                  <a:pt x="278" y="275"/>
                  <a:pt x="281" y="275"/>
                  <a:pt x="282" y="274"/>
                </a:cubicBezTo>
                <a:cubicBezTo>
                  <a:pt x="283" y="274"/>
                  <a:pt x="285" y="272"/>
                  <a:pt x="286" y="271"/>
                </a:cubicBezTo>
                <a:cubicBezTo>
                  <a:pt x="287" y="270"/>
                  <a:pt x="289" y="269"/>
                  <a:pt x="290" y="268"/>
                </a:cubicBezTo>
                <a:cubicBezTo>
                  <a:pt x="291" y="267"/>
                  <a:pt x="292" y="264"/>
                  <a:pt x="293" y="263"/>
                </a:cubicBezTo>
                <a:cubicBezTo>
                  <a:pt x="293" y="263"/>
                  <a:pt x="295" y="263"/>
                  <a:pt x="295" y="263"/>
                </a:cubicBezTo>
                <a:cubicBezTo>
                  <a:pt x="296" y="264"/>
                  <a:pt x="296" y="265"/>
                  <a:pt x="297" y="266"/>
                </a:cubicBezTo>
                <a:cubicBezTo>
                  <a:pt x="298" y="266"/>
                  <a:pt x="300" y="265"/>
                  <a:pt x="301" y="265"/>
                </a:cubicBezTo>
                <a:cubicBezTo>
                  <a:pt x="302" y="264"/>
                  <a:pt x="304" y="263"/>
                  <a:pt x="304" y="262"/>
                </a:cubicBezTo>
                <a:cubicBezTo>
                  <a:pt x="304" y="261"/>
                  <a:pt x="303" y="260"/>
                  <a:pt x="302" y="260"/>
                </a:cubicBezTo>
                <a:cubicBezTo>
                  <a:pt x="302" y="260"/>
                  <a:pt x="301" y="262"/>
                  <a:pt x="300" y="262"/>
                </a:cubicBezTo>
                <a:cubicBezTo>
                  <a:pt x="300" y="262"/>
                  <a:pt x="298" y="261"/>
                  <a:pt x="298" y="261"/>
                </a:cubicBezTo>
                <a:cubicBezTo>
                  <a:pt x="298" y="260"/>
                  <a:pt x="301" y="258"/>
                  <a:pt x="301" y="257"/>
                </a:cubicBezTo>
                <a:cubicBezTo>
                  <a:pt x="301" y="257"/>
                  <a:pt x="299" y="257"/>
                  <a:pt x="298" y="257"/>
                </a:cubicBezTo>
                <a:cubicBezTo>
                  <a:pt x="297" y="257"/>
                  <a:pt x="296" y="258"/>
                  <a:pt x="295" y="258"/>
                </a:cubicBezTo>
                <a:cubicBezTo>
                  <a:pt x="294" y="257"/>
                  <a:pt x="291" y="256"/>
                  <a:pt x="290" y="256"/>
                </a:cubicBezTo>
                <a:cubicBezTo>
                  <a:pt x="289" y="256"/>
                  <a:pt x="288" y="256"/>
                  <a:pt x="287" y="256"/>
                </a:cubicBezTo>
                <a:cubicBezTo>
                  <a:pt x="287" y="256"/>
                  <a:pt x="287" y="258"/>
                  <a:pt x="286" y="258"/>
                </a:cubicBezTo>
                <a:cubicBezTo>
                  <a:pt x="286" y="259"/>
                  <a:pt x="283" y="259"/>
                  <a:pt x="282" y="260"/>
                </a:cubicBezTo>
                <a:cubicBezTo>
                  <a:pt x="282" y="260"/>
                  <a:pt x="282" y="262"/>
                  <a:pt x="282" y="263"/>
                </a:cubicBezTo>
                <a:cubicBezTo>
                  <a:pt x="282" y="264"/>
                  <a:pt x="283" y="266"/>
                  <a:pt x="283" y="267"/>
                </a:cubicBezTo>
                <a:cubicBezTo>
                  <a:pt x="283" y="268"/>
                  <a:pt x="281" y="269"/>
                  <a:pt x="280" y="269"/>
                </a:cubicBezTo>
                <a:cubicBezTo>
                  <a:pt x="279" y="268"/>
                  <a:pt x="280" y="265"/>
                  <a:pt x="279" y="265"/>
                </a:cubicBezTo>
                <a:cubicBezTo>
                  <a:pt x="279" y="265"/>
                  <a:pt x="277" y="266"/>
                  <a:pt x="277" y="267"/>
                </a:cubicBezTo>
                <a:cubicBezTo>
                  <a:pt x="276" y="267"/>
                  <a:pt x="275" y="268"/>
                  <a:pt x="274" y="268"/>
                </a:cubicBezTo>
                <a:cubicBezTo>
                  <a:pt x="273" y="268"/>
                  <a:pt x="272" y="267"/>
                  <a:pt x="271" y="267"/>
                </a:cubicBezTo>
                <a:cubicBezTo>
                  <a:pt x="270" y="267"/>
                  <a:pt x="268" y="267"/>
                  <a:pt x="267" y="267"/>
                </a:cubicBezTo>
                <a:cubicBezTo>
                  <a:pt x="266" y="268"/>
                  <a:pt x="266" y="269"/>
                  <a:pt x="265" y="269"/>
                </a:cubicBezTo>
                <a:cubicBezTo>
                  <a:pt x="265" y="270"/>
                  <a:pt x="264" y="273"/>
                  <a:pt x="262" y="274"/>
                </a:cubicBezTo>
                <a:cubicBezTo>
                  <a:pt x="262" y="274"/>
                  <a:pt x="260" y="274"/>
                  <a:pt x="259" y="275"/>
                </a:cubicBezTo>
                <a:cubicBezTo>
                  <a:pt x="258" y="275"/>
                  <a:pt x="257" y="277"/>
                  <a:pt x="257" y="278"/>
                </a:cubicBezTo>
                <a:cubicBezTo>
                  <a:pt x="258" y="279"/>
                  <a:pt x="261" y="277"/>
                  <a:pt x="262" y="278"/>
                </a:cubicBezTo>
                <a:cubicBezTo>
                  <a:pt x="264" y="278"/>
                  <a:pt x="266" y="278"/>
                  <a:pt x="266" y="279"/>
                </a:cubicBezTo>
                <a:cubicBezTo>
                  <a:pt x="267" y="281"/>
                  <a:pt x="266" y="284"/>
                  <a:pt x="265" y="285"/>
                </a:cubicBezTo>
                <a:cubicBezTo>
                  <a:pt x="264" y="285"/>
                  <a:pt x="261" y="285"/>
                  <a:pt x="260" y="285"/>
                </a:cubicBezTo>
                <a:cubicBezTo>
                  <a:pt x="259" y="285"/>
                  <a:pt x="259" y="283"/>
                  <a:pt x="258" y="282"/>
                </a:cubicBezTo>
                <a:cubicBezTo>
                  <a:pt x="256" y="282"/>
                  <a:pt x="253" y="283"/>
                  <a:pt x="253" y="284"/>
                </a:cubicBezTo>
                <a:cubicBezTo>
                  <a:pt x="252" y="284"/>
                  <a:pt x="252" y="287"/>
                  <a:pt x="252" y="288"/>
                </a:cubicBezTo>
                <a:cubicBezTo>
                  <a:pt x="253" y="289"/>
                  <a:pt x="254" y="291"/>
                  <a:pt x="254" y="292"/>
                </a:cubicBezTo>
                <a:cubicBezTo>
                  <a:pt x="253" y="292"/>
                  <a:pt x="252" y="293"/>
                  <a:pt x="252" y="293"/>
                </a:cubicBezTo>
                <a:cubicBezTo>
                  <a:pt x="252" y="295"/>
                  <a:pt x="253" y="298"/>
                  <a:pt x="253" y="300"/>
                </a:cubicBezTo>
                <a:cubicBezTo>
                  <a:pt x="252" y="301"/>
                  <a:pt x="250" y="301"/>
                  <a:pt x="250" y="301"/>
                </a:cubicBezTo>
                <a:cubicBezTo>
                  <a:pt x="249" y="302"/>
                  <a:pt x="247" y="301"/>
                  <a:pt x="246" y="301"/>
                </a:cubicBezTo>
                <a:cubicBezTo>
                  <a:pt x="245" y="300"/>
                  <a:pt x="243" y="299"/>
                  <a:pt x="243" y="298"/>
                </a:cubicBezTo>
                <a:cubicBezTo>
                  <a:pt x="243" y="297"/>
                  <a:pt x="245" y="294"/>
                  <a:pt x="245" y="292"/>
                </a:cubicBezTo>
                <a:cubicBezTo>
                  <a:pt x="244" y="291"/>
                  <a:pt x="242" y="290"/>
                  <a:pt x="241" y="289"/>
                </a:cubicBezTo>
                <a:cubicBezTo>
                  <a:pt x="241" y="289"/>
                  <a:pt x="241" y="286"/>
                  <a:pt x="240" y="286"/>
                </a:cubicBezTo>
                <a:cubicBezTo>
                  <a:pt x="239" y="286"/>
                  <a:pt x="237" y="288"/>
                  <a:pt x="236" y="289"/>
                </a:cubicBezTo>
                <a:cubicBezTo>
                  <a:pt x="236" y="290"/>
                  <a:pt x="236" y="292"/>
                  <a:pt x="236" y="293"/>
                </a:cubicBezTo>
                <a:cubicBezTo>
                  <a:pt x="237" y="294"/>
                  <a:pt x="238" y="296"/>
                  <a:pt x="238" y="297"/>
                </a:cubicBezTo>
                <a:cubicBezTo>
                  <a:pt x="238" y="298"/>
                  <a:pt x="236" y="299"/>
                  <a:pt x="236" y="300"/>
                </a:cubicBezTo>
                <a:cubicBezTo>
                  <a:pt x="235" y="302"/>
                  <a:pt x="235" y="306"/>
                  <a:pt x="235" y="309"/>
                </a:cubicBezTo>
                <a:cubicBezTo>
                  <a:pt x="235" y="310"/>
                  <a:pt x="236" y="313"/>
                  <a:pt x="237" y="314"/>
                </a:cubicBezTo>
                <a:cubicBezTo>
                  <a:pt x="238" y="315"/>
                  <a:pt x="241" y="314"/>
                  <a:pt x="242" y="315"/>
                </a:cubicBezTo>
                <a:cubicBezTo>
                  <a:pt x="243" y="315"/>
                  <a:pt x="243" y="318"/>
                  <a:pt x="244" y="319"/>
                </a:cubicBezTo>
                <a:cubicBezTo>
                  <a:pt x="245" y="319"/>
                  <a:pt x="247" y="319"/>
                  <a:pt x="248" y="319"/>
                </a:cubicBezTo>
                <a:cubicBezTo>
                  <a:pt x="250" y="319"/>
                  <a:pt x="253" y="318"/>
                  <a:pt x="254" y="318"/>
                </a:cubicBezTo>
                <a:cubicBezTo>
                  <a:pt x="255" y="318"/>
                  <a:pt x="257" y="318"/>
                  <a:pt x="258" y="319"/>
                </a:cubicBezTo>
                <a:cubicBezTo>
                  <a:pt x="258" y="320"/>
                  <a:pt x="257" y="322"/>
                  <a:pt x="257" y="323"/>
                </a:cubicBezTo>
                <a:cubicBezTo>
                  <a:pt x="257" y="323"/>
                  <a:pt x="256" y="325"/>
                  <a:pt x="256" y="326"/>
                </a:cubicBezTo>
                <a:cubicBezTo>
                  <a:pt x="256" y="327"/>
                  <a:pt x="257" y="328"/>
                  <a:pt x="258" y="328"/>
                </a:cubicBezTo>
                <a:cubicBezTo>
                  <a:pt x="259" y="328"/>
                  <a:pt x="260" y="328"/>
                  <a:pt x="260" y="327"/>
                </a:cubicBezTo>
                <a:cubicBezTo>
                  <a:pt x="260" y="326"/>
                  <a:pt x="260" y="325"/>
                  <a:pt x="260" y="324"/>
                </a:cubicBezTo>
                <a:cubicBezTo>
                  <a:pt x="260" y="323"/>
                  <a:pt x="260" y="320"/>
                  <a:pt x="260" y="319"/>
                </a:cubicBezTo>
                <a:cubicBezTo>
                  <a:pt x="261" y="318"/>
                  <a:pt x="261" y="316"/>
                  <a:pt x="262" y="315"/>
                </a:cubicBezTo>
                <a:cubicBezTo>
                  <a:pt x="262" y="313"/>
                  <a:pt x="262" y="311"/>
                  <a:pt x="262" y="309"/>
                </a:cubicBezTo>
                <a:cubicBezTo>
                  <a:pt x="263" y="308"/>
                  <a:pt x="263" y="307"/>
                  <a:pt x="263" y="306"/>
                </a:cubicBezTo>
                <a:cubicBezTo>
                  <a:pt x="263" y="305"/>
                  <a:pt x="262" y="303"/>
                  <a:pt x="263" y="302"/>
                </a:cubicBezTo>
                <a:cubicBezTo>
                  <a:pt x="263" y="302"/>
                  <a:pt x="265" y="302"/>
                  <a:pt x="265" y="302"/>
                </a:cubicBezTo>
                <a:cubicBezTo>
                  <a:pt x="266" y="303"/>
                  <a:pt x="266" y="305"/>
                  <a:pt x="266" y="306"/>
                </a:cubicBezTo>
                <a:cubicBezTo>
                  <a:pt x="266" y="307"/>
                  <a:pt x="265" y="308"/>
                  <a:pt x="265" y="309"/>
                </a:cubicBezTo>
                <a:cubicBezTo>
                  <a:pt x="265" y="311"/>
                  <a:pt x="264" y="314"/>
                  <a:pt x="264" y="315"/>
                </a:cubicBezTo>
                <a:cubicBezTo>
                  <a:pt x="264" y="317"/>
                  <a:pt x="263" y="320"/>
                  <a:pt x="263" y="321"/>
                </a:cubicBezTo>
                <a:cubicBezTo>
                  <a:pt x="263" y="322"/>
                  <a:pt x="264" y="323"/>
                  <a:pt x="264" y="324"/>
                </a:cubicBezTo>
                <a:cubicBezTo>
                  <a:pt x="264" y="325"/>
                  <a:pt x="263" y="327"/>
                  <a:pt x="263" y="327"/>
                </a:cubicBezTo>
                <a:cubicBezTo>
                  <a:pt x="262" y="328"/>
                  <a:pt x="261" y="330"/>
                  <a:pt x="261" y="331"/>
                </a:cubicBezTo>
                <a:cubicBezTo>
                  <a:pt x="261" y="333"/>
                  <a:pt x="262" y="335"/>
                  <a:pt x="262" y="337"/>
                </a:cubicBezTo>
                <a:cubicBezTo>
                  <a:pt x="263" y="337"/>
                  <a:pt x="262" y="339"/>
                  <a:pt x="262" y="339"/>
                </a:cubicBezTo>
                <a:cubicBezTo>
                  <a:pt x="263" y="340"/>
                  <a:pt x="264" y="339"/>
                  <a:pt x="264" y="340"/>
                </a:cubicBezTo>
                <a:cubicBezTo>
                  <a:pt x="265" y="341"/>
                  <a:pt x="265" y="343"/>
                  <a:pt x="265" y="344"/>
                </a:cubicBezTo>
                <a:cubicBezTo>
                  <a:pt x="265" y="344"/>
                  <a:pt x="267" y="345"/>
                  <a:pt x="267" y="345"/>
                </a:cubicBezTo>
                <a:cubicBezTo>
                  <a:pt x="267" y="346"/>
                  <a:pt x="268" y="347"/>
                  <a:pt x="268" y="348"/>
                </a:cubicBezTo>
                <a:cubicBezTo>
                  <a:pt x="268" y="349"/>
                  <a:pt x="266" y="350"/>
                  <a:pt x="266" y="350"/>
                </a:cubicBezTo>
                <a:cubicBezTo>
                  <a:pt x="266" y="351"/>
                  <a:pt x="267" y="353"/>
                  <a:pt x="267" y="354"/>
                </a:cubicBezTo>
                <a:cubicBezTo>
                  <a:pt x="266" y="355"/>
                  <a:pt x="266" y="356"/>
                  <a:pt x="265" y="356"/>
                </a:cubicBezTo>
                <a:cubicBezTo>
                  <a:pt x="264" y="356"/>
                  <a:pt x="263" y="355"/>
                  <a:pt x="262" y="354"/>
                </a:cubicBezTo>
                <a:cubicBezTo>
                  <a:pt x="262" y="354"/>
                  <a:pt x="262" y="352"/>
                  <a:pt x="262" y="352"/>
                </a:cubicBezTo>
                <a:cubicBezTo>
                  <a:pt x="261" y="351"/>
                  <a:pt x="259" y="352"/>
                  <a:pt x="259" y="352"/>
                </a:cubicBezTo>
                <a:cubicBezTo>
                  <a:pt x="258" y="353"/>
                  <a:pt x="258" y="355"/>
                  <a:pt x="258" y="356"/>
                </a:cubicBezTo>
                <a:cubicBezTo>
                  <a:pt x="259" y="357"/>
                  <a:pt x="260" y="358"/>
                  <a:pt x="261" y="359"/>
                </a:cubicBezTo>
                <a:cubicBezTo>
                  <a:pt x="261" y="360"/>
                  <a:pt x="260" y="361"/>
                  <a:pt x="260" y="361"/>
                </a:cubicBezTo>
                <a:cubicBezTo>
                  <a:pt x="260" y="362"/>
                  <a:pt x="259" y="363"/>
                  <a:pt x="260" y="363"/>
                </a:cubicBezTo>
                <a:cubicBezTo>
                  <a:pt x="260" y="364"/>
                  <a:pt x="262" y="363"/>
                  <a:pt x="262" y="363"/>
                </a:cubicBezTo>
                <a:cubicBezTo>
                  <a:pt x="263" y="363"/>
                  <a:pt x="263" y="361"/>
                  <a:pt x="264" y="360"/>
                </a:cubicBezTo>
                <a:cubicBezTo>
                  <a:pt x="264" y="360"/>
                  <a:pt x="266" y="361"/>
                  <a:pt x="267" y="362"/>
                </a:cubicBezTo>
                <a:cubicBezTo>
                  <a:pt x="267" y="362"/>
                  <a:pt x="268" y="365"/>
                  <a:pt x="269" y="365"/>
                </a:cubicBezTo>
                <a:cubicBezTo>
                  <a:pt x="269" y="366"/>
                  <a:pt x="270" y="367"/>
                  <a:pt x="271" y="367"/>
                </a:cubicBezTo>
                <a:cubicBezTo>
                  <a:pt x="272" y="367"/>
                  <a:pt x="273" y="365"/>
                  <a:pt x="274" y="365"/>
                </a:cubicBezTo>
                <a:cubicBezTo>
                  <a:pt x="275" y="365"/>
                  <a:pt x="277" y="366"/>
                  <a:pt x="277" y="367"/>
                </a:cubicBezTo>
                <a:cubicBezTo>
                  <a:pt x="278" y="368"/>
                  <a:pt x="279" y="369"/>
                  <a:pt x="280" y="370"/>
                </a:cubicBezTo>
                <a:cubicBezTo>
                  <a:pt x="282" y="372"/>
                  <a:pt x="286" y="373"/>
                  <a:pt x="287" y="375"/>
                </a:cubicBezTo>
                <a:cubicBezTo>
                  <a:pt x="288" y="376"/>
                  <a:pt x="290" y="377"/>
                  <a:pt x="290" y="378"/>
                </a:cubicBezTo>
                <a:cubicBezTo>
                  <a:pt x="291" y="379"/>
                  <a:pt x="291" y="380"/>
                  <a:pt x="291" y="380"/>
                </a:cubicBezTo>
                <a:cubicBezTo>
                  <a:pt x="290" y="381"/>
                  <a:pt x="289" y="380"/>
                  <a:pt x="288" y="380"/>
                </a:cubicBezTo>
                <a:cubicBezTo>
                  <a:pt x="287" y="380"/>
                  <a:pt x="285" y="379"/>
                  <a:pt x="284" y="380"/>
                </a:cubicBezTo>
                <a:cubicBezTo>
                  <a:pt x="283" y="380"/>
                  <a:pt x="282" y="381"/>
                  <a:pt x="282" y="381"/>
                </a:cubicBezTo>
                <a:cubicBezTo>
                  <a:pt x="282" y="382"/>
                  <a:pt x="282" y="384"/>
                  <a:pt x="283" y="385"/>
                </a:cubicBezTo>
                <a:cubicBezTo>
                  <a:pt x="283" y="385"/>
                  <a:pt x="285" y="385"/>
                  <a:pt x="286" y="385"/>
                </a:cubicBezTo>
                <a:cubicBezTo>
                  <a:pt x="287" y="384"/>
                  <a:pt x="288" y="383"/>
                  <a:pt x="289" y="383"/>
                </a:cubicBezTo>
                <a:cubicBezTo>
                  <a:pt x="290" y="383"/>
                  <a:pt x="291" y="383"/>
                  <a:pt x="291" y="384"/>
                </a:cubicBezTo>
                <a:cubicBezTo>
                  <a:pt x="292" y="384"/>
                  <a:pt x="292" y="387"/>
                  <a:pt x="292" y="387"/>
                </a:cubicBezTo>
                <a:cubicBezTo>
                  <a:pt x="293" y="388"/>
                  <a:pt x="295" y="388"/>
                  <a:pt x="296" y="389"/>
                </a:cubicBezTo>
                <a:cubicBezTo>
                  <a:pt x="297" y="390"/>
                  <a:pt x="297" y="391"/>
                  <a:pt x="297" y="392"/>
                </a:cubicBezTo>
                <a:cubicBezTo>
                  <a:pt x="297" y="393"/>
                  <a:pt x="296" y="394"/>
                  <a:pt x="295" y="395"/>
                </a:cubicBezTo>
                <a:cubicBezTo>
                  <a:pt x="295" y="396"/>
                  <a:pt x="294" y="398"/>
                  <a:pt x="294" y="399"/>
                </a:cubicBezTo>
                <a:cubicBezTo>
                  <a:pt x="293" y="400"/>
                  <a:pt x="294" y="403"/>
                  <a:pt x="294" y="404"/>
                </a:cubicBezTo>
                <a:cubicBezTo>
                  <a:pt x="294" y="405"/>
                  <a:pt x="294" y="408"/>
                  <a:pt x="293" y="409"/>
                </a:cubicBezTo>
                <a:cubicBezTo>
                  <a:pt x="293" y="410"/>
                  <a:pt x="292" y="412"/>
                  <a:pt x="291" y="412"/>
                </a:cubicBezTo>
                <a:cubicBezTo>
                  <a:pt x="290" y="413"/>
                  <a:pt x="287" y="413"/>
                  <a:pt x="286" y="413"/>
                </a:cubicBezTo>
                <a:cubicBezTo>
                  <a:pt x="285" y="412"/>
                  <a:pt x="284" y="410"/>
                  <a:pt x="284" y="410"/>
                </a:cubicBezTo>
                <a:cubicBezTo>
                  <a:pt x="284" y="408"/>
                  <a:pt x="285" y="407"/>
                  <a:pt x="285" y="406"/>
                </a:cubicBezTo>
                <a:cubicBezTo>
                  <a:pt x="286" y="404"/>
                  <a:pt x="286" y="401"/>
                  <a:pt x="285" y="400"/>
                </a:cubicBezTo>
                <a:cubicBezTo>
                  <a:pt x="285" y="399"/>
                  <a:pt x="283" y="398"/>
                  <a:pt x="282" y="399"/>
                </a:cubicBezTo>
                <a:cubicBezTo>
                  <a:pt x="281" y="399"/>
                  <a:pt x="281" y="401"/>
                  <a:pt x="280" y="402"/>
                </a:cubicBezTo>
                <a:cubicBezTo>
                  <a:pt x="279" y="402"/>
                  <a:pt x="278" y="403"/>
                  <a:pt x="278" y="404"/>
                </a:cubicBezTo>
                <a:cubicBezTo>
                  <a:pt x="278" y="405"/>
                  <a:pt x="278" y="407"/>
                  <a:pt x="279" y="407"/>
                </a:cubicBezTo>
                <a:cubicBezTo>
                  <a:pt x="279" y="407"/>
                  <a:pt x="281" y="407"/>
                  <a:pt x="281" y="407"/>
                </a:cubicBezTo>
                <a:cubicBezTo>
                  <a:pt x="282" y="408"/>
                  <a:pt x="281" y="410"/>
                  <a:pt x="281" y="411"/>
                </a:cubicBezTo>
                <a:cubicBezTo>
                  <a:pt x="281" y="412"/>
                  <a:pt x="279" y="412"/>
                  <a:pt x="279" y="413"/>
                </a:cubicBezTo>
                <a:cubicBezTo>
                  <a:pt x="279" y="414"/>
                  <a:pt x="282" y="415"/>
                  <a:pt x="283" y="416"/>
                </a:cubicBezTo>
                <a:cubicBezTo>
                  <a:pt x="283" y="417"/>
                  <a:pt x="282" y="419"/>
                  <a:pt x="281" y="420"/>
                </a:cubicBezTo>
                <a:cubicBezTo>
                  <a:pt x="280" y="421"/>
                  <a:pt x="279" y="424"/>
                  <a:pt x="277" y="425"/>
                </a:cubicBezTo>
                <a:cubicBezTo>
                  <a:pt x="276" y="425"/>
                  <a:pt x="274" y="424"/>
                  <a:pt x="273" y="424"/>
                </a:cubicBezTo>
                <a:cubicBezTo>
                  <a:pt x="272" y="423"/>
                  <a:pt x="272" y="419"/>
                  <a:pt x="271" y="418"/>
                </a:cubicBezTo>
                <a:cubicBezTo>
                  <a:pt x="270" y="418"/>
                  <a:pt x="269" y="417"/>
                  <a:pt x="268" y="416"/>
                </a:cubicBezTo>
                <a:cubicBezTo>
                  <a:pt x="268" y="416"/>
                  <a:pt x="268" y="414"/>
                  <a:pt x="267" y="414"/>
                </a:cubicBezTo>
                <a:cubicBezTo>
                  <a:pt x="266" y="414"/>
                  <a:pt x="264" y="414"/>
                  <a:pt x="263" y="415"/>
                </a:cubicBezTo>
                <a:cubicBezTo>
                  <a:pt x="262" y="415"/>
                  <a:pt x="261" y="416"/>
                  <a:pt x="261" y="416"/>
                </a:cubicBezTo>
                <a:cubicBezTo>
                  <a:pt x="260" y="414"/>
                  <a:pt x="260" y="413"/>
                  <a:pt x="259" y="412"/>
                </a:cubicBezTo>
                <a:cubicBezTo>
                  <a:pt x="258" y="409"/>
                  <a:pt x="254" y="406"/>
                  <a:pt x="252" y="404"/>
                </a:cubicBezTo>
                <a:cubicBezTo>
                  <a:pt x="251" y="402"/>
                  <a:pt x="248" y="398"/>
                  <a:pt x="246" y="397"/>
                </a:cubicBezTo>
                <a:cubicBezTo>
                  <a:pt x="245" y="395"/>
                  <a:pt x="242" y="392"/>
                  <a:pt x="240" y="391"/>
                </a:cubicBezTo>
                <a:cubicBezTo>
                  <a:pt x="236" y="389"/>
                  <a:pt x="229" y="385"/>
                  <a:pt x="225" y="385"/>
                </a:cubicBezTo>
                <a:cubicBezTo>
                  <a:pt x="223" y="384"/>
                  <a:pt x="218" y="385"/>
                  <a:pt x="215" y="386"/>
                </a:cubicBezTo>
                <a:cubicBezTo>
                  <a:pt x="214" y="386"/>
                  <a:pt x="210" y="386"/>
                  <a:pt x="208" y="387"/>
                </a:cubicBezTo>
                <a:cubicBezTo>
                  <a:pt x="206" y="388"/>
                  <a:pt x="205" y="392"/>
                  <a:pt x="204" y="394"/>
                </a:cubicBezTo>
                <a:cubicBezTo>
                  <a:pt x="202" y="395"/>
                  <a:pt x="197" y="396"/>
                  <a:pt x="195" y="396"/>
                </a:cubicBezTo>
                <a:cubicBezTo>
                  <a:pt x="193" y="396"/>
                  <a:pt x="190" y="394"/>
                  <a:pt x="188" y="393"/>
                </a:cubicBezTo>
                <a:cubicBezTo>
                  <a:pt x="187" y="393"/>
                  <a:pt x="185" y="390"/>
                  <a:pt x="183" y="389"/>
                </a:cubicBezTo>
                <a:cubicBezTo>
                  <a:pt x="180" y="389"/>
                  <a:pt x="175" y="390"/>
                  <a:pt x="173" y="392"/>
                </a:cubicBezTo>
                <a:cubicBezTo>
                  <a:pt x="172" y="393"/>
                  <a:pt x="171" y="397"/>
                  <a:pt x="170" y="399"/>
                </a:cubicBezTo>
                <a:cubicBezTo>
                  <a:pt x="168" y="401"/>
                  <a:pt x="165" y="404"/>
                  <a:pt x="163" y="405"/>
                </a:cubicBezTo>
                <a:cubicBezTo>
                  <a:pt x="162" y="406"/>
                  <a:pt x="159" y="407"/>
                  <a:pt x="158" y="406"/>
                </a:cubicBezTo>
                <a:cubicBezTo>
                  <a:pt x="155" y="406"/>
                  <a:pt x="150" y="404"/>
                  <a:pt x="148" y="403"/>
                </a:cubicBezTo>
                <a:cubicBezTo>
                  <a:pt x="146" y="402"/>
                  <a:pt x="143" y="398"/>
                  <a:pt x="141" y="397"/>
                </a:cubicBezTo>
                <a:cubicBezTo>
                  <a:pt x="138" y="396"/>
                  <a:pt x="133" y="395"/>
                  <a:pt x="131" y="393"/>
                </a:cubicBezTo>
                <a:cubicBezTo>
                  <a:pt x="129" y="393"/>
                  <a:pt x="127" y="390"/>
                  <a:pt x="125" y="389"/>
                </a:cubicBezTo>
                <a:cubicBezTo>
                  <a:pt x="123" y="388"/>
                  <a:pt x="118" y="388"/>
                  <a:pt x="115" y="388"/>
                </a:cubicBezTo>
                <a:cubicBezTo>
                  <a:pt x="113" y="388"/>
                  <a:pt x="108" y="389"/>
                  <a:pt x="105" y="388"/>
                </a:cubicBezTo>
                <a:cubicBezTo>
                  <a:pt x="105" y="388"/>
                  <a:pt x="104" y="388"/>
                  <a:pt x="103" y="388"/>
                </a:cubicBezTo>
                <a:close/>
              </a:path>
            </a:pathLst>
          </a:custGeom>
          <a:solidFill>
            <a:srgbClr val="C4C3C3"/>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7913384" y="558155"/>
            <a:ext cx="762782" cy="787829"/>
          </a:xfrm>
          <a:custGeom>
            <a:avLst/>
            <a:gdLst/>
            <a:ahLst/>
            <a:cxnLst>
              <a:cxn ang="0">
                <a:pos x="281" y="98"/>
              </a:cxn>
              <a:cxn ang="0">
                <a:pos x="245" y="96"/>
              </a:cxn>
              <a:cxn ang="0">
                <a:pos x="225" y="118"/>
              </a:cxn>
              <a:cxn ang="0">
                <a:pos x="221" y="136"/>
              </a:cxn>
              <a:cxn ang="0">
                <a:pos x="211" y="168"/>
              </a:cxn>
              <a:cxn ang="0">
                <a:pos x="227" y="202"/>
              </a:cxn>
              <a:cxn ang="0">
                <a:pos x="197" y="219"/>
              </a:cxn>
              <a:cxn ang="0">
                <a:pos x="179" y="251"/>
              </a:cxn>
              <a:cxn ang="0">
                <a:pos x="157" y="236"/>
              </a:cxn>
              <a:cxn ang="0">
                <a:pos x="155" y="255"/>
              </a:cxn>
              <a:cxn ang="0">
                <a:pos x="129" y="269"/>
              </a:cxn>
              <a:cxn ang="0">
                <a:pos x="117" y="304"/>
              </a:cxn>
              <a:cxn ang="0">
                <a:pos x="89" y="301"/>
              </a:cxn>
              <a:cxn ang="0">
                <a:pos x="76" y="294"/>
              </a:cxn>
              <a:cxn ang="0">
                <a:pos x="58" y="283"/>
              </a:cxn>
              <a:cxn ang="0">
                <a:pos x="37" y="288"/>
              </a:cxn>
              <a:cxn ang="0">
                <a:pos x="14" y="268"/>
              </a:cxn>
              <a:cxn ang="0">
                <a:pos x="8" y="237"/>
              </a:cxn>
              <a:cxn ang="0">
                <a:pos x="24" y="182"/>
              </a:cxn>
              <a:cxn ang="0">
                <a:pos x="17" y="160"/>
              </a:cxn>
              <a:cxn ang="0">
                <a:pos x="31" y="150"/>
              </a:cxn>
              <a:cxn ang="0">
                <a:pos x="14" y="134"/>
              </a:cxn>
              <a:cxn ang="0">
                <a:pos x="16" y="125"/>
              </a:cxn>
              <a:cxn ang="0">
                <a:pos x="20" y="109"/>
              </a:cxn>
              <a:cxn ang="0">
                <a:pos x="5" y="106"/>
              </a:cxn>
              <a:cxn ang="0">
                <a:pos x="5" y="90"/>
              </a:cxn>
              <a:cxn ang="0">
                <a:pos x="8" y="74"/>
              </a:cxn>
              <a:cxn ang="0">
                <a:pos x="14" y="57"/>
              </a:cxn>
              <a:cxn ang="0">
                <a:pos x="32" y="53"/>
              </a:cxn>
              <a:cxn ang="0">
                <a:pos x="47" y="58"/>
              </a:cxn>
              <a:cxn ang="0">
                <a:pos x="54" y="65"/>
              </a:cxn>
              <a:cxn ang="0">
                <a:pos x="75" y="73"/>
              </a:cxn>
              <a:cxn ang="0">
                <a:pos x="99" y="69"/>
              </a:cxn>
              <a:cxn ang="0">
                <a:pos x="105" y="49"/>
              </a:cxn>
              <a:cxn ang="0">
                <a:pos x="118" y="30"/>
              </a:cxn>
              <a:cxn ang="0">
                <a:pos x="140" y="25"/>
              </a:cxn>
              <a:cxn ang="0">
                <a:pos x="155" y="26"/>
              </a:cxn>
              <a:cxn ang="0">
                <a:pos x="168" y="22"/>
              </a:cxn>
              <a:cxn ang="0">
                <a:pos x="191" y="23"/>
              </a:cxn>
              <a:cxn ang="0">
                <a:pos x="216" y="23"/>
              </a:cxn>
              <a:cxn ang="0">
                <a:pos x="240" y="9"/>
              </a:cxn>
              <a:cxn ang="0">
                <a:pos x="261" y="1"/>
              </a:cxn>
              <a:cxn ang="0">
                <a:pos x="272" y="10"/>
              </a:cxn>
              <a:cxn ang="0">
                <a:pos x="259" y="16"/>
              </a:cxn>
              <a:cxn ang="0">
                <a:pos x="259" y="29"/>
              </a:cxn>
              <a:cxn ang="0">
                <a:pos x="263" y="40"/>
              </a:cxn>
              <a:cxn ang="0">
                <a:pos x="278" y="43"/>
              </a:cxn>
              <a:cxn ang="0">
                <a:pos x="280" y="57"/>
              </a:cxn>
              <a:cxn ang="0">
                <a:pos x="294" y="70"/>
              </a:cxn>
            </a:cxnLst>
            <a:rect l="0" t="0" r="r" b="b"/>
            <a:pathLst>
              <a:path w="300" h="311">
                <a:moveTo>
                  <a:pt x="300" y="78"/>
                </a:moveTo>
                <a:cubicBezTo>
                  <a:pt x="298" y="80"/>
                  <a:pt x="294" y="82"/>
                  <a:pt x="294" y="84"/>
                </a:cubicBezTo>
                <a:cubicBezTo>
                  <a:pt x="292" y="87"/>
                  <a:pt x="293" y="95"/>
                  <a:pt x="290" y="97"/>
                </a:cubicBezTo>
                <a:cubicBezTo>
                  <a:pt x="289" y="99"/>
                  <a:pt x="283" y="97"/>
                  <a:pt x="281" y="98"/>
                </a:cubicBezTo>
                <a:cubicBezTo>
                  <a:pt x="279" y="99"/>
                  <a:pt x="275" y="102"/>
                  <a:pt x="273" y="103"/>
                </a:cubicBezTo>
                <a:cubicBezTo>
                  <a:pt x="271" y="103"/>
                  <a:pt x="266" y="102"/>
                  <a:pt x="264" y="101"/>
                </a:cubicBezTo>
                <a:cubicBezTo>
                  <a:pt x="261" y="100"/>
                  <a:pt x="258" y="95"/>
                  <a:pt x="255" y="94"/>
                </a:cubicBezTo>
                <a:cubicBezTo>
                  <a:pt x="253" y="93"/>
                  <a:pt x="247" y="95"/>
                  <a:pt x="245" y="96"/>
                </a:cubicBezTo>
                <a:cubicBezTo>
                  <a:pt x="244" y="98"/>
                  <a:pt x="243" y="102"/>
                  <a:pt x="242" y="104"/>
                </a:cubicBezTo>
                <a:cubicBezTo>
                  <a:pt x="241" y="107"/>
                  <a:pt x="243" y="114"/>
                  <a:pt x="241" y="116"/>
                </a:cubicBezTo>
                <a:cubicBezTo>
                  <a:pt x="240" y="118"/>
                  <a:pt x="235" y="119"/>
                  <a:pt x="233" y="119"/>
                </a:cubicBezTo>
                <a:cubicBezTo>
                  <a:pt x="231" y="120"/>
                  <a:pt x="227" y="118"/>
                  <a:pt x="225" y="118"/>
                </a:cubicBezTo>
                <a:cubicBezTo>
                  <a:pt x="222" y="118"/>
                  <a:pt x="215" y="119"/>
                  <a:pt x="213" y="121"/>
                </a:cubicBezTo>
                <a:cubicBezTo>
                  <a:pt x="212" y="122"/>
                  <a:pt x="211" y="125"/>
                  <a:pt x="212" y="126"/>
                </a:cubicBezTo>
                <a:cubicBezTo>
                  <a:pt x="212" y="128"/>
                  <a:pt x="217" y="129"/>
                  <a:pt x="218" y="130"/>
                </a:cubicBezTo>
                <a:cubicBezTo>
                  <a:pt x="219" y="131"/>
                  <a:pt x="221" y="134"/>
                  <a:pt x="221" y="136"/>
                </a:cubicBezTo>
                <a:cubicBezTo>
                  <a:pt x="221" y="139"/>
                  <a:pt x="218" y="143"/>
                  <a:pt x="216" y="145"/>
                </a:cubicBezTo>
                <a:cubicBezTo>
                  <a:pt x="215" y="147"/>
                  <a:pt x="210" y="149"/>
                  <a:pt x="209" y="151"/>
                </a:cubicBezTo>
                <a:cubicBezTo>
                  <a:pt x="208" y="153"/>
                  <a:pt x="206" y="159"/>
                  <a:pt x="207" y="161"/>
                </a:cubicBezTo>
                <a:cubicBezTo>
                  <a:pt x="207" y="163"/>
                  <a:pt x="210" y="167"/>
                  <a:pt x="211" y="168"/>
                </a:cubicBezTo>
                <a:cubicBezTo>
                  <a:pt x="213" y="170"/>
                  <a:pt x="219" y="172"/>
                  <a:pt x="222" y="174"/>
                </a:cubicBezTo>
                <a:cubicBezTo>
                  <a:pt x="224" y="176"/>
                  <a:pt x="229" y="179"/>
                  <a:pt x="231" y="182"/>
                </a:cubicBezTo>
                <a:cubicBezTo>
                  <a:pt x="232" y="184"/>
                  <a:pt x="232" y="190"/>
                  <a:pt x="231" y="192"/>
                </a:cubicBezTo>
                <a:cubicBezTo>
                  <a:pt x="231" y="195"/>
                  <a:pt x="228" y="200"/>
                  <a:pt x="227" y="202"/>
                </a:cubicBezTo>
                <a:cubicBezTo>
                  <a:pt x="226" y="205"/>
                  <a:pt x="224" y="212"/>
                  <a:pt x="221" y="213"/>
                </a:cubicBezTo>
                <a:cubicBezTo>
                  <a:pt x="219" y="214"/>
                  <a:pt x="216" y="213"/>
                  <a:pt x="215" y="213"/>
                </a:cubicBezTo>
                <a:cubicBezTo>
                  <a:pt x="211" y="213"/>
                  <a:pt x="205" y="213"/>
                  <a:pt x="202" y="214"/>
                </a:cubicBezTo>
                <a:cubicBezTo>
                  <a:pt x="200" y="215"/>
                  <a:pt x="198" y="217"/>
                  <a:pt x="197" y="219"/>
                </a:cubicBezTo>
                <a:cubicBezTo>
                  <a:pt x="196" y="221"/>
                  <a:pt x="197" y="225"/>
                  <a:pt x="197" y="227"/>
                </a:cubicBezTo>
                <a:cubicBezTo>
                  <a:pt x="196" y="229"/>
                  <a:pt x="196" y="233"/>
                  <a:pt x="196" y="235"/>
                </a:cubicBezTo>
                <a:cubicBezTo>
                  <a:pt x="194" y="238"/>
                  <a:pt x="190" y="243"/>
                  <a:pt x="188" y="245"/>
                </a:cubicBezTo>
                <a:cubicBezTo>
                  <a:pt x="186" y="247"/>
                  <a:pt x="182" y="251"/>
                  <a:pt x="179" y="251"/>
                </a:cubicBezTo>
                <a:cubicBezTo>
                  <a:pt x="178" y="250"/>
                  <a:pt x="175" y="248"/>
                  <a:pt x="174" y="246"/>
                </a:cubicBezTo>
                <a:cubicBezTo>
                  <a:pt x="173" y="245"/>
                  <a:pt x="173" y="241"/>
                  <a:pt x="172" y="239"/>
                </a:cubicBezTo>
                <a:cubicBezTo>
                  <a:pt x="171" y="238"/>
                  <a:pt x="168" y="236"/>
                  <a:pt x="166" y="235"/>
                </a:cubicBezTo>
                <a:cubicBezTo>
                  <a:pt x="164" y="235"/>
                  <a:pt x="159" y="235"/>
                  <a:pt x="157" y="236"/>
                </a:cubicBezTo>
                <a:cubicBezTo>
                  <a:pt x="154" y="237"/>
                  <a:pt x="149" y="240"/>
                  <a:pt x="148" y="243"/>
                </a:cubicBezTo>
                <a:cubicBezTo>
                  <a:pt x="148" y="245"/>
                  <a:pt x="148" y="248"/>
                  <a:pt x="149" y="249"/>
                </a:cubicBezTo>
                <a:cubicBezTo>
                  <a:pt x="150" y="250"/>
                  <a:pt x="154" y="248"/>
                  <a:pt x="155" y="249"/>
                </a:cubicBezTo>
                <a:cubicBezTo>
                  <a:pt x="156" y="251"/>
                  <a:pt x="155" y="254"/>
                  <a:pt x="155" y="255"/>
                </a:cubicBezTo>
                <a:cubicBezTo>
                  <a:pt x="154" y="257"/>
                  <a:pt x="151" y="259"/>
                  <a:pt x="149" y="259"/>
                </a:cubicBezTo>
                <a:cubicBezTo>
                  <a:pt x="148" y="259"/>
                  <a:pt x="146" y="258"/>
                  <a:pt x="145" y="258"/>
                </a:cubicBezTo>
                <a:cubicBezTo>
                  <a:pt x="143" y="258"/>
                  <a:pt x="139" y="259"/>
                  <a:pt x="137" y="260"/>
                </a:cubicBezTo>
                <a:cubicBezTo>
                  <a:pt x="135" y="262"/>
                  <a:pt x="130" y="266"/>
                  <a:pt x="129" y="269"/>
                </a:cubicBezTo>
                <a:cubicBezTo>
                  <a:pt x="128" y="271"/>
                  <a:pt x="129" y="276"/>
                  <a:pt x="128" y="279"/>
                </a:cubicBezTo>
                <a:cubicBezTo>
                  <a:pt x="128" y="282"/>
                  <a:pt x="128" y="289"/>
                  <a:pt x="126" y="292"/>
                </a:cubicBezTo>
                <a:cubicBezTo>
                  <a:pt x="125" y="293"/>
                  <a:pt x="122" y="294"/>
                  <a:pt x="121" y="295"/>
                </a:cubicBezTo>
                <a:cubicBezTo>
                  <a:pt x="119" y="297"/>
                  <a:pt x="118" y="302"/>
                  <a:pt x="117" y="304"/>
                </a:cubicBezTo>
                <a:cubicBezTo>
                  <a:pt x="115" y="306"/>
                  <a:pt x="111" y="310"/>
                  <a:pt x="108" y="310"/>
                </a:cubicBezTo>
                <a:cubicBezTo>
                  <a:pt x="106" y="311"/>
                  <a:pt x="102" y="309"/>
                  <a:pt x="100" y="308"/>
                </a:cubicBezTo>
                <a:cubicBezTo>
                  <a:pt x="98" y="307"/>
                  <a:pt x="97" y="303"/>
                  <a:pt x="95" y="302"/>
                </a:cubicBezTo>
                <a:cubicBezTo>
                  <a:pt x="94" y="301"/>
                  <a:pt x="90" y="300"/>
                  <a:pt x="89" y="301"/>
                </a:cubicBezTo>
                <a:cubicBezTo>
                  <a:pt x="87" y="302"/>
                  <a:pt x="87" y="307"/>
                  <a:pt x="85" y="308"/>
                </a:cubicBezTo>
                <a:cubicBezTo>
                  <a:pt x="83" y="309"/>
                  <a:pt x="79" y="309"/>
                  <a:pt x="77" y="308"/>
                </a:cubicBezTo>
                <a:cubicBezTo>
                  <a:pt x="75" y="307"/>
                  <a:pt x="73" y="302"/>
                  <a:pt x="73" y="300"/>
                </a:cubicBezTo>
                <a:cubicBezTo>
                  <a:pt x="73" y="298"/>
                  <a:pt x="75" y="296"/>
                  <a:pt x="76" y="294"/>
                </a:cubicBezTo>
                <a:cubicBezTo>
                  <a:pt x="76" y="292"/>
                  <a:pt x="77" y="287"/>
                  <a:pt x="75" y="285"/>
                </a:cubicBezTo>
                <a:cubicBezTo>
                  <a:pt x="74" y="283"/>
                  <a:pt x="67" y="283"/>
                  <a:pt x="65" y="283"/>
                </a:cubicBezTo>
                <a:cubicBezTo>
                  <a:pt x="63" y="283"/>
                  <a:pt x="61" y="284"/>
                  <a:pt x="59" y="284"/>
                </a:cubicBezTo>
                <a:cubicBezTo>
                  <a:pt x="58" y="284"/>
                  <a:pt x="58" y="284"/>
                  <a:pt x="58" y="283"/>
                </a:cubicBezTo>
                <a:cubicBezTo>
                  <a:pt x="57" y="282"/>
                  <a:pt x="54" y="279"/>
                  <a:pt x="52" y="278"/>
                </a:cubicBezTo>
                <a:cubicBezTo>
                  <a:pt x="50" y="277"/>
                  <a:pt x="46" y="277"/>
                  <a:pt x="44" y="277"/>
                </a:cubicBezTo>
                <a:cubicBezTo>
                  <a:pt x="43" y="278"/>
                  <a:pt x="40" y="279"/>
                  <a:pt x="39" y="281"/>
                </a:cubicBezTo>
                <a:cubicBezTo>
                  <a:pt x="38" y="282"/>
                  <a:pt x="38" y="286"/>
                  <a:pt x="37" y="288"/>
                </a:cubicBezTo>
                <a:cubicBezTo>
                  <a:pt x="36" y="289"/>
                  <a:pt x="32" y="292"/>
                  <a:pt x="30" y="292"/>
                </a:cubicBezTo>
                <a:cubicBezTo>
                  <a:pt x="27" y="291"/>
                  <a:pt x="21" y="286"/>
                  <a:pt x="19" y="283"/>
                </a:cubicBezTo>
                <a:cubicBezTo>
                  <a:pt x="18" y="282"/>
                  <a:pt x="16" y="278"/>
                  <a:pt x="16" y="276"/>
                </a:cubicBezTo>
                <a:cubicBezTo>
                  <a:pt x="15" y="274"/>
                  <a:pt x="15" y="270"/>
                  <a:pt x="14" y="268"/>
                </a:cubicBezTo>
                <a:cubicBezTo>
                  <a:pt x="14" y="265"/>
                  <a:pt x="13" y="260"/>
                  <a:pt x="12" y="258"/>
                </a:cubicBezTo>
                <a:cubicBezTo>
                  <a:pt x="11" y="257"/>
                  <a:pt x="8" y="255"/>
                  <a:pt x="7" y="254"/>
                </a:cubicBezTo>
                <a:cubicBezTo>
                  <a:pt x="6" y="252"/>
                  <a:pt x="5" y="250"/>
                  <a:pt x="5" y="248"/>
                </a:cubicBezTo>
                <a:cubicBezTo>
                  <a:pt x="4" y="245"/>
                  <a:pt x="6" y="240"/>
                  <a:pt x="8" y="237"/>
                </a:cubicBezTo>
                <a:cubicBezTo>
                  <a:pt x="9" y="235"/>
                  <a:pt x="12" y="231"/>
                  <a:pt x="14" y="229"/>
                </a:cubicBezTo>
                <a:cubicBezTo>
                  <a:pt x="15" y="225"/>
                  <a:pt x="18" y="218"/>
                  <a:pt x="20" y="214"/>
                </a:cubicBezTo>
                <a:cubicBezTo>
                  <a:pt x="21" y="211"/>
                  <a:pt x="24" y="204"/>
                  <a:pt x="25" y="201"/>
                </a:cubicBezTo>
                <a:cubicBezTo>
                  <a:pt x="25" y="196"/>
                  <a:pt x="24" y="187"/>
                  <a:pt x="24" y="182"/>
                </a:cubicBezTo>
                <a:cubicBezTo>
                  <a:pt x="24" y="180"/>
                  <a:pt x="26" y="174"/>
                  <a:pt x="25" y="172"/>
                </a:cubicBezTo>
                <a:cubicBezTo>
                  <a:pt x="23" y="170"/>
                  <a:pt x="18" y="172"/>
                  <a:pt x="16" y="171"/>
                </a:cubicBezTo>
                <a:cubicBezTo>
                  <a:pt x="15" y="170"/>
                  <a:pt x="13" y="167"/>
                  <a:pt x="13" y="166"/>
                </a:cubicBezTo>
                <a:cubicBezTo>
                  <a:pt x="13" y="164"/>
                  <a:pt x="15" y="161"/>
                  <a:pt x="17" y="160"/>
                </a:cubicBezTo>
                <a:cubicBezTo>
                  <a:pt x="19" y="158"/>
                  <a:pt x="25" y="158"/>
                  <a:pt x="27" y="158"/>
                </a:cubicBezTo>
                <a:cubicBezTo>
                  <a:pt x="29" y="158"/>
                  <a:pt x="31" y="161"/>
                  <a:pt x="33" y="161"/>
                </a:cubicBezTo>
                <a:cubicBezTo>
                  <a:pt x="34" y="160"/>
                  <a:pt x="34" y="157"/>
                  <a:pt x="34" y="155"/>
                </a:cubicBezTo>
                <a:cubicBezTo>
                  <a:pt x="34" y="154"/>
                  <a:pt x="31" y="152"/>
                  <a:pt x="31" y="150"/>
                </a:cubicBezTo>
                <a:cubicBezTo>
                  <a:pt x="31" y="149"/>
                  <a:pt x="32" y="146"/>
                  <a:pt x="32" y="144"/>
                </a:cubicBezTo>
                <a:cubicBezTo>
                  <a:pt x="32" y="142"/>
                  <a:pt x="31" y="139"/>
                  <a:pt x="30" y="137"/>
                </a:cubicBezTo>
                <a:cubicBezTo>
                  <a:pt x="29" y="135"/>
                  <a:pt x="25" y="132"/>
                  <a:pt x="23" y="132"/>
                </a:cubicBezTo>
                <a:cubicBezTo>
                  <a:pt x="21" y="131"/>
                  <a:pt x="16" y="135"/>
                  <a:pt x="14" y="134"/>
                </a:cubicBezTo>
                <a:cubicBezTo>
                  <a:pt x="13" y="133"/>
                  <a:pt x="12" y="130"/>
                  <a:pt x="12" y="129"/>
                </a:cubicBezTo>
                <a:cubicBezTo>
                  <a:pt x="12" y="128"/>
                  <a:pt x="12" y="128"/>
                  <a:pt x="12" y="127"/>
                </a:cubicBezTo>
                <a:cubicBezTo>
                  <a:pt x="13" y="127"/>
                  <a:pt x="14" y="128"/>
                  <a:pt x="14" y="127"/>
                </a:cubicBezTo>
                <a:cubicBezTo>
                  <a:pt x="15" y="127"/>
                  <a:pt x="16" y="126"/>
                  <a:pt x="16" y="125"/>
                </a:cubicBezTo>
                <a:cubicBezTo>
                  <a:pt x="16" y="124"/>
                  <a:pt x="15" y="123"/>
                  <a:pt x="15" y="122"/>
                </a:cubicBezTo>
                <a:cubicBezTo>
                  <a:pt x="15" y="120"/>
                  <a:pt x="16" y="118"/>
                  <a:pt x="17" y="116"/>
                </a:cubicBezTo>
                <a:cubicBezTo>
                  <a:pt x="18" y="115"/>
                  <a:pt x="19" y="114"/>
                  <a:pt x="20" y="113"/>
                </a:cubicBezTo>
                <a:cubicBezTo>
                  <a:pt x="20" y="112"/>
                  <a:pt x="20" y="110"/>
                  <a:pt x="20" y="109"/>
                </a:cubicBezTo>
                <a:cubicBezTo>
                  <a:pt x="19" y="108"/>
                  <a:pt x="18" y="107"/>
                  <a:pt x="17" y="107"/>
                </a:cubicBezTo>
                <a:cubicBezTo>
                  <a:pt x="16" y="106"/>
                  <a:pt x="15" y="105"/>
                  <a:pt x="15" y="105"/>
                </a:cubicBezTo>
                <a:cubicBezTo>
                  <a:pt x="13" y="105"/>
                  <a:pt x="10" y="106"/>
                  <a:pt x="8" y="106"/>
                </a:cubicBezTo>
                <a:cubicBezTo>
                  <a:pt x="7" y="106"/>
                  <a:pt x="5" y="106"/>
                  <a:pt x="5" y="106"/>
                </a:cubicBezTo>
                <a:cubicBezTo>
                  <a:pt x="4" y="105"/>
                  <a:pt x="3" y="103"/>
                  <a:pt x="2" y="102"/>
                </a:cubicBezTo>
                <a:cubicBezTo>
                  <a:pt x="1" y="101"/>
                  <a:pt x="0" y="99"/>
                  <a:pt x="0" y="98"/>
                </a:cubicBezTo>
                <a:cubicBezTo>
                  <a:pt x="0" y="96"/>
                  <a:pt x="1" y="93"/>
                  <a:pt x="2" y="92"/>
                </a:cubicBezTo>
                <a:cubicBezTo>
                  <a:pt x="3" y="92"/>
                  <a:pt x="5" y="91"/>
                  <a:pt x="5" y="90"/>
                </a:cubicBezTo>
                <a:cubicBezTo>
                  <a:pt x="6" y="89"/>
                  <a:pt x="5" y="86"/>
                  <a:pt x="5" y="84"/>
                </a:cubicBezTo>
                <a:cubicBezTo>
                  <a:pt x="6" y="83"/>
                  <a:pt x="7" y="82"/>
                  <a:pt x="7" y="81"/>
                </a:cubicBezTo>
                <a:cubicBezTo>
                  <a:pt x="8" y="80"/>
                  <a:pt x="10" y="79"/>
                  <a:pt x="10" y="78"/>
                </a:cubicBezTo>
                <a:cubicBezTo>
                  <a:pt x="10" y="77"/>
                  <a:pt x="8" y="75"/>
                  <a:pt x="8" y="74"/>
                </a:cubicBezTo>
                <a:cubicBezTo>
                  <a:pt x="8" y="74"/>
                  <a:pt x="8" y="72"/>
                  <a:pt x="8" y="71"/>
                </a:cubicBezTo>
                <a:cubicBezTo>
                  <a:pt x="9" y="70"/>
                  <a:pt x="11" y="69"/>
                  <a:pt x="12" y="68"/>
                </a:cubicBezTo>
                <a:cubicBezTo>
                  <a:pt x="13" y="66"/>
                  <a:pt x="14" y="63"/>
                  <a:pt x="14" y="61"/>
                </a:cubicBezTo>
                <a:cubicBezTo>
                  <a:pt x="14" y="60"/>
                  <a:pt x="13" y="58"/>
                  <a:pt x="14" y="57"/>
                </a:cubicBezTo>
                <a:cubicBezTo>
                  <a:pt x="15" y="56"/>
                  <a:pt x="18" y="55"/>
                  <a:pt x="20" y="55"/>
                </a:cubicBezTo>
                <a:cubicBezTo>
                  <a:pt x="21" y="55"/>
                  <a:pt x="24" y="56"/>
                  <a:pt x="25" y="56"/>
                </a:cubicBezTo>
                <a:cubicBezTo>
                  <a:pt x="26" y="57"/>
                  <a:pt x="28" y="57"/>
                  <a:pt x="29" y="56"/>
                </a:cubicBezTo>
                <a:cubicBezTo>
                  <a:pt x="30" y="56"/>
                  <a:pt x="31" y="54"/>
                  <a:pt x="32" y="53"/>
                </a:cubicBezTo>
                <a:cubicBezTo>
                  <a:pt x="33" y="52"/>
                  <a:pt x="36" y="51"/>
                  <a:pt x="37" y="51"/>
                </a:cubicBezTo>
                <a:cubicBezTo>
                  <a:pt x="38" y="50"/>
                  <a:pt x="41" y="51"/>
                  <a:pt x="42" y="51"/>
                </a:cubicBezTo>
                <a:cubicBezTo>
                  <a:pt x="43" y="52"/>
                  <a:pt x="44" y="53"/>
                  <a:pt x="44" y="54"/>
                </a:cubicBezTo>
                <a:cubicBezTo>
                  <a:pt x="45" y="55"/>
                  <a:pt x="46" y="57"/>
                  <a:pt x="47" y="58"/>
                </a:cubicBezTo>
                <a:cubicBezTo>
                  <a:pt x="48" y="58"/>
                  <a:pt x="50" y="56"/>
                  <a:pt x="51" y="56"/>
                </a:cubicBezTo>
                <a:cubicBezTo>
                  <a:pt x="52" y="56"/>
                  <a:pt x="54" y="57"/>
                  <a:pt x="54" y="58"/>
                </a:cubicBezTo>
                <a:cubicBezTo>
                  <a:pt x="55" y="58"/>
                  <a:pt x="57" y="61"/>
                  <a:pt x="57" y="62"/>
                </a:cubicBezTo>
                <a:cubicBezTo>
                  <a:pt x="57" y="63"/>
                  <a:pt x="54" y="64"/>
                  <a:pt x="54" y="65"/>
                </a:cubicBezTo>
                <a:cubicBezTo>
                  <a:pt x="53" y="66"/>
                  <a:pt x="53" y="68"/>
                  <a:pt x="53" y="69"/>
                </a:cubicBezTo>
                <a:cubicBezTo>
                  <a:pt x="54" y="70"/>
                  <a:pt x="58" y="71"/>
                  <a:pt x="59" y="72"/>
                </a:cubicBezTo>
                <a:cubicBezTo>
                  <a:pt x="61" y="72"/>
                  <a:pt x="64" y="71"/>
                  <a:pt x="65" y="71"/>
                </a:cubicBezTo>
                <a:cubicBezTo>
                  <a:pt x="68" y="72"/>
                  <a:pt x="73" y="73"/>
                  <a:pt x="75" y="73"/>
                </a:cubicBezTo>
                <a:cubicBezTo>
                  <a:pt x="76" y="74"/>
                  <a:pt x="78" y="74"/>
                  <a:pt x="79" y="74"/>
                </a:cubicBezTo>
                <a:cubicBezTo>
                  <a:pt x="81" y="74"/>
                  <a:pt x="85" y="74"/>
                  <a:pt x="86" y="74"/>
                </a:cubicBezTo>
                <a:cubicBezTo>
                  <a:pt x="88" y="74"/>
                  <a:pt x="92" y="75"/>
                  <a:pt x="93" y="74"/>
                </a:cubicBezTo>
                <a:cubicBezTo>
                  <a:pt x="95" y="73"/>
                  <a:pt x="98" y="70"/>
                  <a:pt x="99" y="69"/>
                </a:cubicBezTo>
                <a:cubicBezTo>
                  <a:pt x="100" y="68"/>
                  <a:pt x="101" y="65"/>
                  <a:pt x="102" y="64"/>
                </a:cubicBezTo>
                <a:cubicBezTo>
                  <a:pt x="102" y="63"/>
                  <a:pt x="104" y="62"/>
                  <a:pt x="104" y="61"/>
                </a:cubicBezTo>
                <a:cubicBezTo>
                  <a:pt x="105" y="60"/>
                  <a:pt x="105" y="56"/>
                  <a:pt x="105" y="54"/>
                </a:cubicBezTo>
                <a:cubicBezTo>
                  <a:pt x="106" y="53"/>
                  <a:pt x="105" y="50"/>
                  <a:pt x="105" y="49"/>
                </a:cubicBezTo>
                <a:cubicBezTo>
                  <a:pt x="106" y="47"/>
                  <a:pt x="107" y="44"/>
                  <a:pt x="108" y="43"/>
                </a:cubicBezTo>
                <a:cubicBezTo>
                  <a:pt x="108" y="42"/>
                  <a:pt x="109" y="39"/>
                  <a:pt x="110" y="37"/>
                </a:cubicBezTo>
                <a:cubicBezTo>
                  <a:pt x="111" y="36"/>
                  <a:pt x="114" y="36"/>
                  <a:pt x="116" y="35"/>
                </a:cubicBezTo>
                <a:cubicBezTo>
                  <a:pt x="117" y="34"/>
                  <a:pt x="117" y="31"/>
                  <a:pt x="118" y="30"/>
                </a:cubicBezTo>
                <a:cubicBezTo>
                  <a:pt x="119" y="30"/>
                  <a:pt x="121" y="31"/>
                  <a:pt x="122" y="31"/>
                </a:cubicBezTo>
                <a:cubicBezTo>
                  <a:pt x="124" y="31"/>
                  <a:pt x="127" y="29"/>
                  <a:pt x="128" y="28"/>
                </a:cubicBezTo>
                <a:cubicBezTo>
                  <a:pt x="130" y="27"/>
                  <a:pt x="132" y="25"/>
                  <a:pt x="133" y="25"/>
                </a:cubicBezTo>
                <a:cubicBezTo>
                  <a:pt x="135" y="24"/>
                  <a:pt x="138" y="25"/>
                  <a:pt x="140" y="25"/>
                </a:cubicBezTo>
                <a:cubicBezTo>
                  <a:pt x="141" y="25"/>
                  <a:pt x="144" y="24"/>
                  <a:pt x="145" y="24"/>
                </a:cubicBezTo>
                <a:cubicBezTo>
                  <a:pt x="146" y="25"/>
                  <a:pt x="148" y="26"/>
                  <a:pt x="148" y="27"/>
                </a:cubicBezTo>
                <a:cubicBezTo>
                  <a:pt x="149" y="27"/>
                  <a:pt x="150" y="28"/>
                  <a:pt x="151" y="28"/>
                </a:cubicBezTo>
                <a:cubicBezTo>
                  <a:pt x="152" y="29"/>
                  <a:pt x="153" y="26"/>
                  <a:pt x="155" y="26"/>
                </a:cubicBezTo>
                <a:cubicBezTo>
                  <a:pt x="156" y="26"/>
                  <a:pt x="158" y="26"/>
                  <a:pt x="159" y="25"/>
                </a:cubicBezTo>
                <a:cubicBezTo>
                  <a:pt x="160" y="25"/>
                  <a:pt x="161" y="21"/>
                  <a:pt x="163" y="20"/>
                </a:cubicBezTo>
                <a:cubicBezTo>
                  <a:pt x="163" y="20"/>
                  <a:pt x="165" y="19"/>
                  <a:pt x="166" y="19"/>
                </a:cubicBezTo>
                <a:cubicBezTo>
                  <a:pt x="167" y="20"/>
                  <a:pt x="168" y="22"/>
                  <a:pt x="168" y="22"/>
                </a:cubicBezTo>
                <a:cubicBezTo>
                  <a:pt x="170" y="23"/>
                  <a:pt x="173" y="24"/>
                  <a:pt x="174" y="24"/>
                </a:cubicBezTo>
                <a:cubicBezTo>
                  <a:pt x="176" y="24"/>
                  <a:pt x="178" y="22"/>
                  <a:pt x="179" y="22"/>
                </a:cubicBezTo>
                <a:cubicBezTo>
                  <a:pt x="181" y="22"/>
                  <a:pt x="184" y="21"/>
                  <a:pt x="186" y="21"/>
                </a:cubicBezTo>
                <a:cubicBezTo>
                  <a:pt x="187" y="22"/>
                  <a:pt x="190" y="23"/>
                  <a:pt x="191" y="23"/>
                </a:cubicBezTo>
                <a:cubicBezTo>
                  <a:pt x="193" y="24"/>
                  <a:pt x="196" y="26"/>
                  <a:pt x="198" y="26"/>
                </a:cubicBezTo>
                <a:cubicBezTo>
                  <a:pt x="199" y="26"/>
                  <a:pt x="201" y="25"/>
                  <a:pt x="202" y="25"/>
                </a:cubicBezTo>
                <a:cubicBezTo>
                  <a:pt x="204" y="25"/>
                  <a:pt x="206" y="25"/>
                  <a:pt x="207" y="25"/>
                </a:cubicBezTo>
                <a:cubicBezTo>
                  <a:pt x="210" y="25"/>
                  <a:pt x="214" y="24"/>
                  <a:pt x="216" y="23"/>
                </a:cubicBezTo>
                <a:cubicBezTo>
                  <a:pt x="218" y="22"/>
                  <a:pt x="220" y="19"/>
                  <a:pt x="221" y="18"/>
                </a:cubicBezTo>
                <a:cubicBezTo>
                  <a:pt x="223" y="17"/>
                  <a:pt x="226" y="16"/>
                  <a:pt x="227" y="15"/>
                </a:cubicBezTo>
                <a:cubicBezTo>
                  <a:pt x="229" y="13"/>
                  <a:pt x="231" y="11"/>
                  <a:pt x="233" y="10"/>
                </a:cubicBezTo>
                <a:cubicBezTo>
                  <a:pt x="235" y="9"/>
                  <a:pt x="238" y="9"/>
                  <a:pt x="240" y="9"/>
                </a:cubicBezTo>
                <a:cubicBezTo>
                  <a:pt x="241" y="9"/>
                  <a:pt x="244" y="9"/>
                  <a:pt x="246" y="9"/>
                </a:cubicBezTo>
                <a:cubicBezTo>
                  <a:pt x="247" y="8"/>
                  <a:pt x="249" y="5"/>
                  <a:pt x="250" y="5"/>
                </a:cubicBezTo>
                <a:cubicBezTo>
                  <a:pt x="252" y="4"/>
                  <a:pt x="256" y="5"/>
                  <a:pt x="257" y="5"/>
                </a:cubicBezTo>
                <a:cubicBezTo>
                  <a:pt x="258" y="4"/>
                  <a:pt x="260" y="2"/>
                  <a:pt x="261" y="1"/>
                </a:cubicBezTo>
                <a:cubicBezTo>
                  <a:pt x="262" y="1"/>
                  <a:pt x="266" y="0"/>
                  <a:pt x="268" y="0"/>
                </a:cubicBezTo>
                <a:cubicBezTo>
                  <a:pt x="269" y="1"/>
                  <a:pt x="272" y="2"/>
                  <a:pt x="273" y="3"/>
                </a:cubicBezTo>
                <a:cubicBezTo>
                  <a:pt x="274" y="4"/>
                  <a:pt x="275" y="7"/>
                  <a:pt x="275" y="8"/>
                </a:cubicBezTo>
                <a:cubicBezTo>
                  <a:pt x="274" y="9"/>
                  <a:pt x="273" y="10"/>
                  <a:pt x="272" y="10"/>
                </a:cubicBezTo>
                <a:cubicBezTo>
                  <a:pt x="272" y="11"/>
                  <a:pt x="272" y="14"/>
                  <a:pt x="272" y="15"/>
                </a:cubicBezTo>
                <a:cubicBezTo>
                  <a:pt x="271" y="16"/>
                  <a:pt x="268" y="17"/>
                  <a:pt x="266" y="17"/>
                </a:cubicBezTo>
                <a:cubicBezTo>
                  <a:pt x="265" y="17"/>
                  <a:pt x="264" y="15"/>
                  <a:pt x="263" y="15"/>
                </a:cubicBezTo>
                <a:cubicBezTo>
                  <a:pt x="262" y="15"/>
                  <a:pt x="260" y="16"/>
                  <a:pt x="259" y="16"/>
                </a:cubicBezTo>
                <a:cubicBezTo>
                  <a:pt x="258" y="17"/>
                  <a:pt x="257" y="19"/>
                  <a:pt x="257" y="20"/>
                </a:cubicBezTo>
                <a:cubicBezTo>
                  <a:pt x="256" y="21"/>
                  <a:pt x="255" y="22"/>
                  <a:pt x="255" y="23"/>
                </a:cubicBezTo>
                <a:cubicBezTo>
                  <a:pt x="255" y="24"/>
                  <a:pt x="255" y="26"/>
                  <a:pt x="255" y="27"/>
                </a:cubicBezTo>
                <a:cubicBezTo>
                  <a:pt x="256" y="28"/>
                  <a:pt x="259" y="28"/>
                  <a:pt x="259" y="29"/>
                </a:cubicBezTo>
                <a:cubicBezTo>
                  <a:pt x="260" y="30"/>
                  <a:pt x="260" y="32"/>
                  <a:pt x="260" y="33"/>
                </a:cubicBezTo>
                <a:cubicBezTo>
                  <a:pt x="260" y="34"/>
                  <a:pt x="259" y="36"/>
                  <a:pt x="259" y="37"/>
                </a:cubicBezTo>
                <a:cubicBezTo>
                  <a:pt x="259" y="38"/>
                  <a:pt x="259" y="39"/>
                  <a:pt x="260" y="40"/>
                </a:cubicBezTo>
                <a:cubicBezTo>
                  <a:pt x="261" y="40"/>
                  <a:pt x="263" y="40"/>
                  <a:pt x="263" y="40"/>
                </a:cubicBezTo>
                <a:cubicBezTo>
                  <a:pt x="264" y="41"/>
                  <a:pt x="265" y="42"/>
                  <a:pt x="266" y="43"/>
                </a:cubicBezTo>
                <a:cubicBezTo>
                  <a:pt x="267" y="43"/>
                  <a:pt x="268" y="45"/>
                  <a:pt x="269" y="45"/>
                </a:cubicBezTo>
                <a:cubicBezTo>
                  <a:pt x="270" y="45"/>
                  <a:pt x="272" y="43"/>
                  <a:pt x="273" y="43"/>
                </a:cubicBezTo>
                <a:cubicBezTo>
                  <a:pt x="274" y="42"/>
                  <a:pt x="277" y="43"/>
                  <a:pt x="278" y="43"/>
                </a:cubicBezTo>
                <a:cubicBezTo>
                  <a:pt x="278" y="44"/>
                  <a:pt x="278" y="46"/>
                  <a:pt x="279" y="46"/>
                </a:cubicBezTo>
                <a:cubicBezTo>
                  <a:pt x="280" y="47"/>
                  <a:pt x="282" y="46"/>
                  <a:pt x="282" y="47"/>
                </a:cubicBezTo>
                <a:cubicBezTo>
                  <a:pt x="283" y="48"/>
                  <a:pt x="282" y="51"/>
                  <a:pt x="282" y="52"/>
                </a:cubicBezTo>
                <a:cubicBezTo>
                  <a:pt x="282" y="54"/>
                  <a:pt x="280" y="56"/>
                  <a:pt x="280" y="57"/>
                </a:cubicBezTo>
                <a:cubicBezTo>
                  <a:pt x="279" y="58"/>
                  <a:pt x="279" y="61"/>
                  <a:pt x="279" y="62"/>
                </a:cubicBezTo>
                <a:cubicBezTo>
                  <a:pt x="280" y="64"/>
                  <a:pt x="281" y="66"/>
                  <a:pt x="283" y="67"/>
                </a:cubicBezTo>
                <a:cubicBezTo>
                  <a:pt x="283" y="67"/>
                  <a:pt x="286" y="67"/>
                  <a:pt x="287" y="67"/>
                </a:cubicBezTo>
                <a:cubicBezTo>
                  <a:pt x="289" y="67"/>
                  <a:pt x="292" y="68"/>
                  <a:pt x="294" y="70"/>
                </a:cubicBezTo>
                <a:cubicBezTo>
                  <a:pt x="295" y="71"/>
                  <a:pt x="296" y="74"/>
                  <a:pt x="297" y="76"/>
                </a:cubicBezTo>
                <a:cubicBezTo>
                  <a:pt x="298" y="76"/>
                  <a:pt x="299" y="77"/>
                  <a:pt x="300" y="78"/>
                </a:cubicBezTo>
                <a:close/>
              </a:path>
            </a:pathLst>
          </a:custGeom>
          <a:solidFill>
            <a:srgbClr val="D2D1D1"/>
          </a:solidFill>
          <a:ln w="6350"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7193863" y="829114"/>
            <a:ext cx="1067896" cy="1113436"/>
          </a:xfrm>
          <a:custGeom>
            <a:avLst/>
            <a:gdLst/>
            <a:ahLst/>
            <a:cxnLst>
              <a:cxn ang="0">
                <a:pos x="328" y="213"/>
              </a:cxn>
              <a:cxn ang="0">
                <a:pos x="332" y="274"/>
              </a:cxn>
              <a:cxn ang="0">
                <a:pos x="358" y="299"/>
              </a:cxn>
              <a:cxn ang="0">
                <a:pos x="401" y="337"/>
              </a:cxn>
              <a:cxn ang="0">
                <a:pos x="412" y="364"/>
              </a:cxn>
              <a:cxn ang="0">
                <a:pos x="337" y="368"/>
              </a:cxn>
              <a:cxn ang="0">
                <a:pos x="271" y="365"/>
              </a:cxn>
              <a:cxn ang="0">
                <a:pos x="235" y="343"/>
              </a:cxn>
              <a:cxn ang="0">
                <a:pos x="191" y="351"/>
              </a:cxn>
              <a:cxn ang="0">
                <a:pos x="140" y="344"/>
              </a:cxn>
              <a:cxn ang="0">
                <a:pos x="134" y="398"/>
              </a:cxn>
              <a:cxn ang="0">
                <a:pos x="119" y="433"/>
              </a:cxn>
              <a:cxn ang="0">
                <a:pos x="103" y="415"/>
              </a:cxn>
              <a:cxn ang="0">
                <a:pos x="80" y="391"/>
              </a:cxn>
              <a:cxn ang="0">
                <a:pos x="65" y="369"/>
              </a:cxn>
              <a:cxn ang="0">
                <a:pos x="49" y="352"/>
              </a:cxn>
              <a:cxn ang="0">
                <a:pos x="15" y="350"/>
              </a:cxn>
              <a:cxn ang="0">
                <a:pos x="7" y="317"/>
              </a:cxn>
              <a:cxn ang="0">
                <a:pos x="15" y="293"/>
              </a:cxn>
              <a:cxn ang="0">
                <a:pos x="35" y="292"/>
              </a:cxn>
              <a:cxn ang="0">
                <a:pos x="44" y="264"/>
              </a:cxn>
              <a:cxn ang="0">
                <a:pos x="18" y="219"/>
              </a:cxn>
              <a:cxn ang="0">
                <a:pos x="6" y="183"/>
              </a:cxn>
              <a:cxn ang="0">
                <a:pos x="27" y="128"/>
              </a:cxn>
              <a:cxn ang="0">
                <a:pos x="39" y="110"/>
              </a:cxn>
              <a:cxn ang="0">
                <a:pos x="59" y="116"/>
              </a:cxn>
              <a:cxn ang="0">
                <a:pos x="51" y="136"/>
              </a:cxn>
              <a:cxn ang="0">
                <a:pos x="71" y="157"/>
              </a:cxn>
              <a:cxn ang="0">
                <a:pos x="83" y="172"/>
              </a:cxn>
              <a:cxn ang="0">
                <a:pos x="92" y="154"/>
              </a:cxn>
              <a:cxn ang="0">
                <a:pos x="84" y="132"/>
              </a:cxn>
              <a:cxn ang="0">
                <a:pos x="96" y="105"/>
              </a:cxn>
              <a:cxn ang="0">
                <a:pos x="120" y="79"/>
              </a:cxn>
              <a:cxn ang="0">
                <a:pos x="125" y="51"/>
              </a:cxn>
              <a:cxn ang="0">
                <a:pos x="123" y="27"/>
              </a:cxn>
              <a:cxn ang="0">
                <a:pos x="145" y="34"/>
              </a:cxn>
              <a:cxn ang="0">
                <a:pos x="153" y="40"/>
              </a:cxn>
              <a:cxn ang="0">
                <a:pos x="163" y="70"/>
              </a:cxn>
              <a:cxn ang="0">
                <a:pos x="188" y="67"/>
              </a:cxn>
              <a:cxn ang="0">
                <a:pos x="205" y="56"/>
              </a:cxn>
              <a:cxn ang="0">
                <a:pos x="226" y="57"/>
              </a:cxn>
              <a:cxn ang="0">
                <a:pos x="241" y="77"/>
              </a:cxn>
              <a:cxn ang="0">
                <a:pos x="259" y="76"/>
              </a:cxn>
              <a:cxn ang="0">
                <a:pos x="245" y="54"/>
              </a:cxn>
              <a:cxn ang="0">
                <a:pos x="250" y="40"/>
              </a:cxn>
              <a:cxn ang="0">
                <a:pos x="241" y="16"/>
              </a:cxn>
              <a:cxn ang="0">
                <a:pos x="265" y="1"/>
              </a:cxn>
              <a:cxn ang="0">
                <a:pos x="281" y="15"/>
              </a:cxn>
              <a:cxn ang="0">
                <a:pos x="296" y="20"/>
              </a:cxn>
              <a:cxn ang="0">
                <a:pos x="316" y="37"/>
              </a:cxn>
              <a:cxn ang="0">
                <a:pos x="301" y="53"/>
              </a:cxn>
              <a:cxn ang="0">
                <a:pos x="309" y="94"/>
              </a:cxn>
              <a:cxn ang="0">
                <a:pos x="291" y="147"/>
              </a:cxn>
              <a:cxn ang="0">
                <a:pos x="314" y="185"/>
              </a:cxn>
              <a:cxn ang="0">
                <a:pos x="342" y="176"/>
              </a:cxn>
            </a:cxnLst>
            <a:rect l="0" t="0" r="r" b="b"/>
            <a:pathLst>
              <a:path w="421" h="439">
                <a:moveTo>
                  <a:pt x="343" y="177"/>
                </a:moveTo>
                <a:cubicBezTo>
                  <a:pt x="343" y="180"/>
                  <a:pt x="343" y="184"/>
                  <a:pt x="343" y="186"/>
                </a:cubicBezTo>
                <a:cubicBezTo>
                  <a:pt x="342" y="189"/>
                  <a:pt x="342" y="194"/>
                  <a:pt x="342" y="197"/>
                </a:cubicBezTo>
                <a:cubicBezTo>
                  <a:pt x="341" y="199"/>
                  <a:pt x="338" y="203"/>
                  <a:pt x="337" y="205"/>
                </a:cubicBezTo>
                <a:cubicBezTo>
                  <a:pt x="335" y="207"/>
                  <a:pt x="330" y="210"/>
                  <a:pt x="328" y="213"/>
                </a:cubicBezTo>
                <a:cubicBezTo>
                  <a:pt x="326" y="215"/>
                  <a:pt x="322" y="219"/>
                  <a:pt x="321" y="222"/>
                </a:cubicBezTo>
                <a:cubicBezTo>
                  <a:pt x="319" y="226"/>
                  <a:pt x="318" y="234"/>
                  <a:pt x="318" y="238"/>
                </a:cubicBezTo>
                <a:cubicBezTo>
                  <a:pt x="319" y="242"/>
                  <a:pt x="320" y="249"/>
                  <a:pt x="321" y="253"/>
                </a:cubicBezTo>
                <a:cubicBezTo>
                  <a:pt x="322" y="255"/>
                  <a:pt x="327" y="259"/>
                  <a:pt x="328" y="262"/>
                </a:cubicBezTo>
                <a:cubicBezTo>
                  <a:pt x="329" y="265"/>
                  <a:pt x="331" y="271"/>
                  <a:pt x="332" y="274"/>
                </a:cubicBezTo>
                <a:cubicBezTo>
                  <a:pt x="332" y="276"/>
                  <a:pt x="333" y="281"/>
                  <a:pt x="334" y="284"/>
                </a:cubicBezTo>
                <a:cubicBezTo>
                  <a:pt x="335" y="286"/>
                  <a:pt x="337" y="290"/>
                  <a:pt x="339" y="292"/>
                </a:cubicBezTo>
                <a:cubicBezTo>
                  <a:pt x="340" y="293"/>
                  <a:pt x="343" y="295"/>
                  <a:pt x="345" y="295"/>
                </a:cubicBezTo>
                <a:cubicBezTo>
                  <a:pt x="347" y="296"/>
                  <a:pt x="351" y="295"/>
                  <a:pt x="353" y="296"/>
                </a:cubicBezTo>
                <a:cubicBezTo>
                  <a:pt x="354" y="296"/>
                  <a:pt x="357" y="298"/>
                  <a:pt x="358" y="299"/>
                </a:cubicBezTo>
                <a:cubicBezTo>
                  <a:pt x="360" y="301"/>
                  <a:pt x="364" y="306"/>
                  <a:pt x="365" y="308"/>
                </a:cubicBezTo>
                <a:cubicBezTo>
                  <a:pt x="367" y="310"/>
                  <a:pt x="370" y="316"/>
                  <a:pt x="372" y="318"/>
                </a:cubicBezTo>
                <a:cubicBezTo>
                  <a:pt x="374" y="321"/>
                  <a:pt x="381" y="323"/>
                  <a:pt x="384" y="324"/>
                </a:cubicBezTo>
                <a:cubicBezTo>
                  <a:pt x="386" y="326"/>
                  <a:pt x="393" y="327"/>
                  <a:pt x="395" y="329"/>
                </a:cubicBezTo>
                <a:cubicBezTo>
                  <a:pt x="397" y="331"/>
                  <a:pt x="400" y="335"/>
                  <a:pt x="401" y="337"/>
                </a:cubicBezTo>
                <a:cubicBezTo>
                  <a:pt x="402" y="339"/>
                  <a:pt x="402" y="343"/>
                  <a:pt x="403" y="344"/>
                </a:cubicBezTo>
                <a:cubicBezTo>
                  <a:pt x="404" y="345"/>
                  <a:pt x="407" y="347"/>
                  <a:pt x="408" y="348"/>
                </a:cubicBezTo>
                <a:cubicBezTo>
                  <a:pt x="409" y="349"/>
                  <a:pt x="411" y="353"/>
                  <a:pt x="413" y="354"/>
                </a:cubicBezTo>
                <a:cubicBezTo>
                  <a:pt x="414" y="356"/>
                  <a:pt x="418" y="358"/>
                  <a:pt x="421" y="359"/>
                </a:cubicBezTo>
                <a:cubicBezTo>
                  <a:pt x="418" y="361"/>
                  <a:pt x="414" y="363"/>
                  <a:pt x="412" y="364"/>
                </a:cubicBezTo>
                <a:cubicBezTo>
                  <a:pt x="408" y="365"/>
                  <a:pt x="400" y="365"/>
                  <a:pt x="396" y="366"/>
                </a:cubicBezTo>
                <a:cubicBezTo>
                  <a:pt x="392" y="366"/>
                  <a:pt x="383" y="368"/>
                  <a:pt x="378" y="369"/>
                </a:cubicBezTo>
                <a:cubicBezTo>
                  <a:pt x="375" y="370"/>
                  <a:pt x="369" y="375"/>
                  <a:pt x="366" y="375"/>
                </a:cubicBezTo>
                <a:cubicBezTo>
                  <a:pt x="362" y="375"/>
                  <a:pt x="355" y="370"/>
                  <a:pt x="351" y="369"/>
                </a:cubicBezTo>
                <a:cubicBezTo>
                  <a:pt x="347" y="368"/>
                  <a:pt x="340" y="367"/>
                  <a:pt x="337" y="368"/>
                </a:cubicBezTo>
                <a:cubicBezTo>
                  <a:pt x="333" y="369"/>
                  <a:pt x="327" y="375"/>
                  <a:pt x="323" y="376"/>
                </a:cubicBezTo>
                <a:cubicBezTo>
                  <a:pt x="319" y="377"/>
                  <a:pt x="309" y="377"/>
                  <a:pt x="304" y="375"/>
                </a:cubicBezTo>
                <a:cubicBezTo>
                  <a:pt x="302" y="374"/>
                  <a:pt x="299" y="370"/>
                  <a:pt x="297" y="368"/>
                </a:cubicBezTo>
                <a:cubicBezTo>
                  <a:pt x="295" y="367"/>
                  <a:pt x="289" y="364"/>
                  <a:pt x="286" y="363"/>
                </a:cubicBezTo>
                <a:cubicBezTo>
                  <a:pt x="283" y="363"/>
                  <a:pt x="275" y="366"/>
                  <a:pt x="271" y="365"/>
                </a:cubicBezTo>
                <a:cubicBezTo>
                  <a:pt x="269" y="364"/>
                  <a:pt x="265" y="358"/>
                  <a:pt x="262" y="356"/>
                </a:cubicBezTo>
                <a:cubicBezTo>
                  <a:pt x="260" y="355"/>
                  <a:pt x="255" y="353"/>
                  <a:pt x="252" y="354"/>
                </a:cubicBezTo>
                <a:cubicBezTo>
                  <a:pt x="248" y="354"/>
                  <a:pt x="243" y="362"/>
                  <a:pt x="240" y="361"/>
                </a:cubicBezTo>
                <a:cubicBezTo>
                  <a:pt x="237" y="361"/>
                  <a:pt x="233" y="356"/>
                  <a:pt x="233" y="354"/>
                </a:cubicBezTo>
                <a:cubicBezTo>
                  <a:pt x="232" y="351"/>
                  <a:pt x="236" y="345"/>
                  <a:pt x="235" y="343"/>
                </a:cubicBezTo>
                <a:cubicBezTo>
                  <a:pt x="234" y="340"/>
                  <a:pt x="229" y="337"/>
                  <a:pt x="226" y="336"/>
                </a:cubicBezTo>
                <a:cubicBezTo>
                  <a:pt x="225" y="335"/>
                  <a:pt x="220" y="336"/>
                  <a:pt x="218" y="336"/>
                </a:cubicBezTo>
                <a:cubicBezTo>
                  <a:pt x="216" y="336"/>
                  <a:pt x="211" y="334"/>
                  <a:pt x="209" y="335"/>
                </a:cubicBezTo>
                <a:cubicBezTo>
                  <a:pt x="206" y="336"/>
                  <a:pt x="202" y="340"/>
                  <a:pt x="200" y="341"/>
                </a:cubicBezTo>
                <a:cubicBezTo>
                  <a:pt x="197" y="344"/>
                  <a:pt x="194" y="350"/>
                  <a:pt x="191" y="351"/>
                </a:cubicBezTo>
                <a:cubicBezTo>
                  <a:pt x="186" y="353"/>
                  <a:pt x="177" y="350"/>
                  <a:pt x="173" y="348"/>
                </a:cubicBezTo>
                <a:cubicBezTo>
                  <a:pt x="171" y="346"/>
                  <a:pt x="170" y="340"/>
                  <a:pt x="168" y="339"/>
                </a:cubicBezTo>
                <a:cubicBezTo>
                  <a:pt x="166" y="337"/>
                  <a:pt x="161" y="337"/>
                  <a:pt x="159" y="338"/>
                </a:cubicBezTo>
                <a:cubicBezTo>
                  <a:pt x="156" y="339"/>
                  <a:pt x="152" y="346"/>
                  <a:pt x="149" y="347"/>
                </a:cubicBezTo>
                <a:cubicBezTo>
                  <a:pt x="146" y="347"/>
                  <a:pt x="142" y="343"/>
                  <a:pt x="140" y="344"/>
                </a:cubicBezTo>
                <a:cubicBezTo>
                  <a:pt x="137" y="345"/>
                  <a:pt x="133" y="351"/>
                  <a:pt x="131" y="353"/>
                </a:cubicBezTo>
                <a:cubicBezTo>
                  <a:pt x="129" y="356"/>
                  <a:pt x="126" y="363"/>
                  <a:pt x="125" y="366"/>
                </a:cubicBezTo>
                <a:cubicBezTo>
                  <a:pt x="124" y="370"/>
                  <a:pt x="123" y="377"/>
                  <a:pt x="123" y="380"/>
                </a:cubicBezTo>
                <a:cubicBezTo>
                  <a:pt x="124" y="382"/>
                  <a:pt x="126" y="387"/>
                  <a:pt x="128" y="389"/>
                </a:cubicBezTo>
                <a:cubicBezTo>
                  <a:pt x="129" y="391"/>
                  <a:pt x="134" y="395"/>
                  <a:pt x="134" y="398"/>
                </a:cubicBezTo>
                <a:cubicBezTo>
                  <a:pt x="135" y="400"/>
                  <a:pt x="133" y="404"/>
                  <a:pt x="132" y="406"/>
                </a:cubicBezTo>
                <a:cubicBezTo>
                  <a:pt x="131" y="408"/>
                  <a:pt x="127" y="408"/>
                  <a:pt x="127" y="410"/>
                </a:cubicBezTo>
                <a:cubicBezTo>
                  <a:pt x="126" y="411"/>
                  <a:pt x="127" y="416"/>
                  <a:pt x="127" y="417"/>
                </a:cubicBezTo>
                <a:cubicBezTo>
                  <a:pt x="126" y="419"/>
                  <a:pt x="123" y="420"/>
                  <a:pt x="122" y="422"/>
                </a:cubicBezTo>
                <a:cubicBezTo>
                  <a:pt x="121" y="424"/>
                  <a:pt x="120" y="430"/>
                  <a:pt x="119" y="433"/>
                </a:cubicBezTo>
                <a:cubicBezTo>
                  <a:pt x="119" y="434"/>
                  <a:pt x="117" y="437"/>
                  <a:pt x="116" y="439"/>
                </a:cubicBezTo>
                <a:cubicBezTo>
                  <a:pt x="115" y="437"/>
                  <a:pt x="115" y="435"/>
                  <a:pt x="114" y="435"/>
                </a:cubicBezTo>
                <a:cubicBezTo>
                  <a:pt x="113" y="433"/>
                  <a:pt x="109" y="433"/>
                  <a:pt x="109" y="431"/>
                </a:cubicBezTo>
                <a:cubicBezTo>
                  <a:pt x="107" y="430"/>
                  <a:pt x="108" y="425"/>
                  <a:pt x="108" y="423"/>
                </a:cubicBezTo>
                <a:cubicBezTo>
                  <a:pt x="107" y="421"/>
                  <a:pt x="104" y="417"/>
                  <a:pt x="103" y="415"/>
                </a:cubicBezTo>
                <a:cubicBezTo>
                  <a:pt x="102" y="413"/>
                  <a:pt x="103" y="409"/>
                  <a:pt x="101" y="407"/>
                </a:cubicBezTo>
                <a:cubicBezTo>
                  <a:pt x="101" y="407"/>
                  <a:pt x="98" y="406"/>
                  <a:pt x="97" y="406"/>
                </a:cubicBezTo>
                <a:cubicBezTo>
                  <a:pt x="95" y="405"/>
                  <a:pt x="90" y="407"/>
                  <a:pt x="88" y="406"/>
                </a:cubicBezTo>
                <a:cubicBezTo>
                  <a:pt x="86" y="406"/>
                  <a:pt x="83" y="403"/>
                  <a:pt x="82" y="401"/>
                </a:cubicBezTo>
                <a:cubicBezTo>
                  <a:pt x="81" y="399"/>
                  <a:pt x="80" y="394"/>
                  <a:pt x="80" y="391"/>
                </a:cubicBezTo>
                <a:cubicBezTo>
                  <a:pt x="80" y="390"/>
                  <a:pt x="81" y="387"/>
                  <a:pt x="81" y="386"/>
                </a:cubicBezTo>
                <a:cubicBezTo>
                  <a:pt x="81" y="384"/>
                  <a:pt x="79" y="381"/>
                  <a:pt x="78" y="380"/>
                </a:cubicBezTo>
                <a:cubicBezTo>
                  <a:pt x="77" y="379"/>
                  <a:pt x="73" y="377"/>
                  <a:pt x="72" y="376"/>
                </a:cubicBezTo>
                <a:cubicBezTo>
                  <a:pt x="71" y="375"/>
                  <a:pt x="71" y="371"/>
                  <a:pt x="69" y="371"/>
                </a:cubicBezTo>
                <a:cubicBezTo>
                  <a:pt x="69" y="370"/>
                  <a:pt x="66" y="369"/>
                  <a:pt x="65" y="369"/>
                </a:cubicBezTo>
                <a:cubicBezTo>
                  <a:pt x="64" y="369"/>
                  <a:pt x="61" y="371"/>
                  <a:pt x="60" y="371"/>
                </a:cubicBezTo>
                <a:cubicBezTo>
                  <a:pt x="59" y="370"/>
                  <a:pt x="57" y="368"/>
                  <a:pt x="56" y="367"/>
                </a:cubicBezTo>
                <a:cubicBezTo>
                  <a:pt x="56" y="366"/>
                  <a:pt x="55" y="363"/>
                  <a:pt x="54" y="361"/>
                </a:cubicBezTo>
                <a:cubicBezTo>
                  <a:pt x="54" y="360"/>
                  <a:pt x="53" y="356"/>
                  <a:pt x="52" y="355"/>
                </a:cubicBezTo>
                <a:cubicBezTo>
                  <a:pt x="52" y="354"/>
                  <a:pt x="50" y="353"/>
                  <a:pt x="49" y="352"/>
                </a:cubicBezTo>
                <a:cubicBezTo>
                  <a:pt x="48" y="352"/>
                  <a:pt x="44" y="351"/>
                  <a:pt x="43" y="352"/>
                </a:cubicBezTo>
                <a:cubicBezTo>
                  <a:pt x="41" y="352"/>
                  <a:pt x="40" y="355"/>
                  <a:pt x="39" y="356"/>
                </a:cubicBezTo>
                <a:cubicBezTo>
                  <a:pt x="38" y="357"/>
                  <a:pt x="35" y="360"/>
                  <a:pt x="33" y="360"/>
                </a:cubicBezTo>
                <a:cubicBezTo>
                  <a:pt x="30" y="360"/>
                  <a:pt x="25" y="358"/>
                  <a:pt x="23" y="356"/>
                </a:cubicBezTo>
                <a:cubicBezTo>
                  <a:pt x="21" y="355"/>
                  <a:pt x="17" y="352"/>
                  <a:pt x="15" y="350"/>
                </a:cubicBezTo>
                <a:cubicBezTo>
                  <a:pt x="14" y="348"/>
                  <a:pt x="13" y="344"/>
                  <a:pt x="12" y="343"/>
                </a:cubicBezTo>
                <a:cubicBezTo>
                  <a:pt x="11" y="342"/>
                  <a:pt x="10" y="339"/>
                  <a:pt x="9" y="338"/>
                </a:cubicBezTo>
                <a:cubicBezTo>
                  <a:pt x="8" y="337"/>
                  <a:pt x="6" y="336"/>
                  <a:pt x="5" y="335"/>
                </a:cubicBezTo>
                <a:cubicBezTo>
                  <a:pt x="4" y="332"/>
                  <a:pt x="5" y="327"/>
                  <a:pt x="5" y="324"/>
                </a:cubicBezTo>
                <a:cubicBezTo>
                  <a:pt x="5" y="322"/>
                  <a:pt x="7" y="319"/>
                  <a:pt x="7" y="317"/>
                </a:cubicBezTo>
                <a:cubicBezTo>
                  <a:pt x="7" y="315"/>
                  <a:pt x="6" y="311"/>
                  <a:pt x="5" y="309"/>
                </a:cubicBezTo>
                <a:cubicBezTo>
                  <a:pt x="4" y="308"/>
                  <a:pt x="1" y="305"/>
                  <a:pt x="0" y="304"/>
                </a:cubicBezTo>
                <a:cubicBezTo>
                  <a:pt x="0" y="302"/>
                  <a:pt x="1" y="299"/>
                  <a:pt x="2" y="297"/>
                </a:cubicBezTo>
                <a:cubicBezTo>
                  <a:pt x="3" y="296"/>
                  <a:pt x="7" y="297"/>
                  <a:pt x="9" y="296"/>
                </a:cubicBezTo>
                <a:cubicBezTo>
                  <a:pt x="11" y="295"/>
                  <a:pt x="14" y="293"/>
                  <a:pt x="15" y="293"/>
                </a:cubicBezTo>
                <a:cubicBezTo>
                  <a:pt x="17" y="293"/>
                  <a:pt x="21" y="293"/>
                  <a:pt x="23" y="294"/>
                </a:cubicBezTo>
                <a:cubicBezTo>
                  <a:pt x="24" y="295"/>
                  <a:pt x="24" y="297"/>
                  <a:pt x="25" y="298"/>
                </a:cubicBezTo>
                <a:cubicBezTo>
                  <a:pt x="26" y="300"/>
                  <a:pt x="29" y="302"/>
                  <a:pt x="30" y="302"/>
                </a:cubicBezTo>
                <a:cubicBezTo>
                  <a:pt x="32" y="302"/>
                  <a:pt x="34" y="298"/>
                  <a:pt x="35" y="297"/>
                </a:cubicBezTo>
                <a:cubicBezTo>
                  <a:pt x="35" y="295"/>
                  <a:pt x="35" y="293"/>
                  <a:pt x="35" y="292"/>
                </a:cubicBezTo>
                <a:cubicBezTo>
                  <a:pt x="35" y="290"/>
                  <a:pt x="34" y="287"/>
                  <a:pt x="35" y="286"/>
                </a:cubicBezTo>
                <a:cubicBezTo>
                  <a:pt x="36" y="285"/>
                  <a:pt x="39" y="285"/>
                  <a:pt x="40" y="285"/>
                </a:cubicBezTo>
                <a:cubicBezTo>
                  <a:pt x="41" y="284"/>
                  <a:pt x="44" y="283"/>
                  <a:pt x="46" y="282"/>
                </a:cubicBezTo>
                <a:cubicBezTo>
                  <a:pt x="47" y="280"/>
                  <a:pt x="48" y="277"/>
                  <a:pt x="48" y="275"/>
                </a:cubicBezTo>
                <a:cubicBezTo>
                  <a:pt x="48" y="272"/>
                  <a:pt x="45" y="266"/>
                  <a:pt x="44" y="264"/>
                </a:cubicBezTo>
                <a:cubicBezTo>
                  <a:pt x="42" y="262"/>
                  <a:pt x="38" y="259"/>
                  <a:pt x="37" y="257"/>
                </a:cubicBezTo>
                <a:cubicBezTo>
                  <a:pt x="35" y="255"/>
                  <a:pt x="32" y="250"/>
                  <a:pt x="31" y="247"/>
                </a:cubicBezTo>
                <a:cubicBezTo>
                  <a:pt x="30" y="244"/>
                  <a:pt x="29" y="238"/>
                  <a:pt x="28" y="234"/>
                </a:cubicBezTo>
                <a:cubicBezTo>
                  <a:pt x="27" y="232"/>
                  <a:pt x="26" y="227"/>
                  <a:pt x="24" y="225"/>
                </a:cubicBezTo>
                <a:cubicBezTo>
                  <a:pt x="23" y="223"/>
                  <a:pt x="19" y="221"/>
                  <a:pt x="18" y="219"/>
                </a:cubicBezTo>
                <a:cubicBezTo>
                  <a:pt x="17" y="217"/>
                  <a:pt x="17" y="213"/>
                  <a:pt x="16" y="211"/>
                </a:cubicBezTo>
                <a:cubicBezTo>
                  <a:pt x="15" y="210"/>
                  <a:pt x="13" y="207"/>
                  <a:pt x="11" y="206"/>
                </a:cubicBezTo>
                <a:cubicBezTo>
                  <a:pt x="10" y="205"/>
                  <a:pt x="5" y="203"/>
                  <a:pt x="4" y="201"/>
                </a:cubicBezTo>
                <a:cubicBezTo>
                  <a:pt x="3" y="200"/>
                  <a:pt x="2" y="197"/>
                  <a:pt x="2" y="196"/>
                </a:cubicBezTo>
                <a:cubicBezTo>
                  <a:pt x="2" y="193"/>
                  <a:pt x="5" y="186"/>
                  <a:pt x="6" y="183"/>
                </a:cubicBezTo>
                <a:cubicBezTo>
                  <a:pt x="7" y="179"/>
                  <a:pt x="7" y="171"/>
                  <a:pt x="9" y="168"/>
                </a:cubicBezTo>
                <a:cubicBezTo>
                  <a:pt x="10" y="166"/>
                  <a:pt x="13" y="162"/>
                  <a:pt x="14" y="160"/>
                </a:cubicBezTo>
                <a:cubicBezTo>
                  <a:pt x="16" y="158"/>
                  <a:pt x="18" y="152"/>
                  <a:pt x="19" y="150"/>
                </a:cubicBezTo>
                <a:cubicBezTo>
                  <a:pt x="20" y="147"/>
                  <a:pt x="25" y="143"/>
                  <a:pt x="26" y="140"/>
                </a:cubicBezTo>
                <a:cubicBezTo>
                  <a:pt x="27" y="138"/>
                  <a:pt x="27" y="131"/>
                  <a:pt x="27" y="128"/>
                </a:cubicBezTo>
                <a:cubicBezTo>
                  <a:pt x="27" y="125"/>
                  <a:pt x="24" y="120"/>
                  <a:pt x="25" y="117"/>
                </a:cubicBezTo>
                <a:cubicBezTo>
                  <a:pt x="25" y="116"/>
                  <a:pt x="25" y="113"/>
                  <a:pt x="26" y="112"/>
                </a:cubicBezTo>
                <a:cubicBezTo>
                  <a:pt x="27" y="111"/>
                  <a:pt x="29" y="109"/>
                  <a:pt x="30" y="107"/>
                </a:cubicBezTo>
                <a:cubicBezTo>
                  <a:pt x="31" y="108"/>
                  <a:pt x="32" y="109"/>
                  <a:pt x="33" y="109"/>
                </a:cubicBezTo>
                <a:cubicBezTo>
                  <a:pt x="35" y="110"/>
                  <a:pt x="38" y="110"/>
                  <a:pt x="39" y="110"/>
                </a:cubicBezTo>
                <a:cubicBezTo>
                  <a:pt x="40" y="110"/>
                  <a:pt x="40" y="108"/>
                  <a:pt x="41" y="108"/>
                </a:cubicBezTo>
                <a:cubicBezTo>
                  <a:pt x="42" y="108"/>
                  <a:pt x="43" y="108"/>
                  <a:pt x="44" y="109"/>
                </a:cubicBezTo>
                <a:cubicBezTo>
                  <a:pt x="45" y="110"/>
                  <a:pt x="46" y="113"/>
                  <a:pt x="48" y="114"/>
                </a:cubicBezTo>
                <a:cubicBezTo>
                  <a:pt x="49" y="115"/>
                  <a:pt x="52" y="114"/>
                  <a:pt x="54" y="115"/>
                </a:cubicBezTo>
                <a:cubicBezTo>
                  <a:pt x="55" y="115"/>
                  <a:pt x="58" y="115"/>
                  <a:pt x="59" y="116"/>
                </a:cubicBezTo>
                <a:cubicBezTo>
                  <a:pt x="60" y="117"/>
                  <a:pt x="60" y="122"/>
                  <a:pt x="59" y="124"/>
                </a:cubicBezTo>
                <a:cubicBezTo>
                  <a:pt x="59" y="125"/>
                  <a:pt x="58" y="128"/>
                  <a:pt x="57" y="129"/>
                </a:cubicBezTo>
                <a:cubicBezTo>
                  <a:pt x="56" y="130"/>
                  <a:pt x="53" y="130"/>
                  <a:pt x="52" y="131"/>
                </a:cubicBezTo>
                <a:cubicBezTo>
                  <a:pt x="51" y="132"/>
                  <a:pt x="48" y="133"/>
                  <a:pt x="48" y="134"/>
                </a:cubicBezTo>
                <a:cubicBezTo>
                  <a:pt x="48" y="135"/>
                  <a:pt x="50" y="136"/>
                  <a:pt x="51" y="136"/>
                </a:cubicBezTo>
                <a:cubicBezTo>
                  <a:pt x="53" y="137"/>
                  <a:pt x="55" y="136"/>
                  <a:pt x="56" y="137"/>
                </a:cubicBezTo>
                <a:cubicBezTo>
                  <a:pt x="58" y="138"/>
                  <a:pt x="59" y="142"/>
                  <a:pt x="61" y="143"/>
                </a:cubicBezTo>
                <a:cubicBezTo>
                  <a:pt x="62" y="144"/>
                  <a:pt x="65" y="144"/>
                  <a:pt x="66" y="145"/>
                </a:cubicBezTo>
                <a:cubicBezTo>
                  <a:pt x="67" y="146"/>
                  <a:pt x="67" y="150"/>
                  <a:pt x="68" y="152"/>
                </a:cubicBezTo>
                <a:cubicBezTo>
                  <a:pt x="68" y="153"/>
                  <a:pt x="70" y="155"/>
                  <a:pt x="71" y="157"/>
                </a:cubicBezTo>
                <a:cubicBezTo>
                  <a:pt x="71" y="158"/>
                  <a:pt x="73" y="161"/>
                  <a:pt x="72" y="163"/>
                </a:cubicBezTo>
                <a:cubicBezTo>
                  <a:pt x="72" y="164"/>
                  <a:pt x="70" y="165"/>
                  <a:pt x="70" y="166"/>
                </a:cubicBezTo>
                <a:cubicBezTo>
                  <a:pt x="70" y="166"/>
                  <a:pt x="70" y="169"/>
                  <a:pt x="70" y="169"/>
                </a:cubicBezTo>
                <a:cubicBezTo>
                  <a:pt x="72" y="171"/>
                  <a:pt x="76" y="169"/>
                  <a:pt x="78" y="170"/>
                </a:cubicBezTo>
                <a:cubicBezTo>
                  <a:pt x="80" y="170"/>
                  <a:pt x="82" y="172"/>
                  <a:pt x="83" y="172"/>
                </a:cubicBezTo>
                <a:cubicBezTo>
                  <a:pt x="85" y="173"/>
                  <a:pt x="87" y="172"/>
                  <a:pt x="88" y="172"/>
                </a:cubicBezTo>
                <a:cubicBezTo>
                  <a:pt x="89" y="171"/>
                  <a:pt x="90" y="167"/>
                  <a:pt x="90" y="166"/>
                </a:cubicBezTo>
                <a:cubicBezTo>
                  <a:pt x="90" y="165"/>
                  <a:pt x="90" y="163"/>
                  <a:pt x="90" y="162"/>
                </a:cubicBezTo>
                <a:cubicBezTo>
                  <a:pt x="91" y="161"/>
                  <a:pt x="95" y="161"/>
                  <a:pt x="95" y="160"/>
                </a:cubicBezTo>
                <a:cubicBezTo>
                  <a:pt x="95" y="158"/>
                  <a:pt x="93" y="155"/>
                  <a:pt x="92" y="154"/>
                </a:cubicBezTo>
                <a:cubicBezTo>
                  <a:pt x="91" y="153"/>
                  <a:pt x="89" y="153"/>
                  <a:pt x="88" y="153"/>
                </a:cubicBezTo>
                <a:cubicBezTo>
                  <a:pt x="87" y="152"/>
                  <a:pt x="86" y="148"/>
                  <a:pt x="86" y="146"/>
                </a:cubicBezTo>
                <a:cubicBezTo>
                  <a:pt x="85" y="145"/>
                  <a:pt x="84" y="143"/>
                  <a:pt x="84" y="141"/>
                </a:cubicBezTo>
                <a:cubicBezTo>
                  <a:pt x="84" y="140"/>
                  <a:pt x="86" y="138"/>
                  <a:pt x="86" y="137"/>
                </a:cubicBezTo>
                <a:cubicBezTo>
                  <a:pt x="86" y="136"/>
                  <a:pt x="84" y="133"/>
                  <a:pt x="84" y="132"/>
                </a:cubicBezTo>
                <a:cubicBezTo>
                  <a:pt x="84" y="130"/>
                  <a:pt x="85" y="128"/>
                  <a:pt x="85" y="126"/>
                </a:cubicBezTo>
                <a:cubicBezTo>
                  <a:pt x="86" y="124"/>
                  <a:pt x="87" y="120"/>
                  <a:pt x="89" y="119"/>
                </a:cubicBezTo>
                <a:cubicBezTo>
                  <a:pt x="90" y="118"/>
                  <a:pt x="93" y="119"/>
                  <a:pt x="94" y="118"/>
                </a:cubicBezTo>
                <a:cubicBezTo>
                  <a:pt x="96" y="117"/>
                  <a:pt x="94" y="112"/>
                  <a:pt x="94" y="110"/>
                </a:cubicBezTo>
                <a:cubicBezTo>
                  <a:pt x="94" y="109"/>
                  <a:pt x="95" y="106"/>
                  <a:pt x="96" y="105"/>
                </a:cubicBezTo>
                <a:cubicBezTo>
                  <a:pt x="97" y="104"/>
                  <a:pt x="101" y="103"/>
                  <a:pt x="102" y="102"/>
                </a:cubicBezTo>
                <a:cubicBezTo>
                  <a:pt x="102" y="101"/>
                  <a:pt x="103" y="100"/>
                  <a:pt x="103" y="99"/>
                </a:cubicBezTo>
                <a:cubicBezTo>
                  <a:pt x="105" y="98"/>
                  <a:pt x="108" y="98"/>
                  <a:pt x="109" y="96"/>
                </a:cubicBezTo>
                <a:cubicBezTo>
                  <a:pt x="110" y="95"/>
                  <a:pt x="112" y="91"/>
                  <a:pt x="113" y="89"/>
                </a:cubicBezTo>
                <a:cubicBezTo>
                  <a:pt x="114" y="87"/>
                  <a:pt x="118" y="82"/>
                  <a:pt x="120" y="79"/>
                </a:cubicBezTo>
                <a:cubicBezTo>
                  <a:pt x="121" y="77"/>
                  <a:pt x="122" y="72"/>
                  <a:pt x="123" y="70"/>
                </a:cubicBezTo>
                <a:cubicBezTo>
                  <a:pt x="124" y="68"/>
                  <a:pt x="126" y="66"/>
                  <a:pt x="126" y="65"/>
                </a:cubicBezTo>
                <a:cubicBezTo>
                  <a:pt x="126" y="63"/>
                  <a:pt x="126" y="61"/>
                  <a:pt x="125" y="59"/>
                </a:cubicBezTo>
                <a:cubicBezTo>
                  <a:pt x="125" y="58"/>
                  <a:pt x="123" y="56"/>
                  <a:pt x="123" y="55"/>
                </a:cubicBezTo>
                <a:cubicBezTo>
                  <a:pt x="123" y="54"/>
                  <a:pt x="125" y="52"/>
                  <a:pt x="125" y="51"/>
                </a:cubicBezTo>
                <a:cubicBezTo>
                  <a:pt x="125" y="49"/>
                  <a:pt x="125" y="46"/>
                  <a:pt x="124" y="44"/>
                </a:cubicBezTo>
                <a:cubicBezTo>
                  <a:pt x="123" y="43"/>
                  <a:pt x="120" y="43"/>
                  <a:pt x="120" y="42"/>
                </a:cubicBezTo>
                <a:cubicBezTo>
                  <a:pt x="119" y="41"/>
                  <a:pt x="118" y="39"/>
                  <a:pt x="119" y="38"/>
                </a:cubicBezTo>
                <a:cubicBezTo>
                  <a:pt x="119" y="37"/>
                  <a:pt x="121" y="36"/>
                  <a:pt x="121" y="35"/>
                </a:cubicBezTo>
                <a:cubicBezTo>
                  <a:pt x="122" y="33"/>
                  <a:pt x="122" y="29"/>
                  <a:pt x="123" y="27"/>
                </a:cubicBezTo>
                <a:cubicBezTo>
                  <a:pt x="124" y="26"/>
                  <a:pt x="128" y="26"/>
                  <a:pt x="129" y="25"/>
                </a:cubicBezTo>
                <a:cubicBezTo>
                  <a:pt x="130" y="25"/>
                  <a:pt x="133" y="25"/>
                  <a:pt x="134" y="25"/>
                </a:cubicBezTo>
                <a:cubicBezTo>
                  <a:pt x="135" y="26"/>
                  <a:pt x="137" y="27"/>
                  <a:pt x="138" y="28"/>
                </a:cubicBezTo>
                <a:cubicBezTo>
                  <a:pt x="138" y="29"/>
                  <a:pt x="138" y="32"/>
                  <a:pt x="139" y="33"/>
                </a:cubicBezTo>
                <a:cubicBezTo>
                  <a:pt x="140" y="34"/>
                  <a:pt x="144" y="34"/>
                  <a:pt x="145" y="34"/>
                </a:cubicBezTo>
                <a:cubicBezTo>
                  <a:pt x="146" y="33"/>
                  <a:pt x="147" y="31"/>
                  <a:pt x="147" y="30"/>
                </a:cubicBezTo>
                <a:cubicBezTo>
                  <a:pt x="147" y="29"/>
                  <a:pt x="147" y="27"/>
                  <a:pt x="148" y="26"/>
                </a:cubicBezTo>
                <a:cubicBezTo>
                  <a:pt x="148" y="26"/>
                  <a:pt x="151" y="25"/>
                  <a:pt x="151" y="25"/>
                </a:cubicBezTo>
                <a:cubicBezTo>
                  <a:pt x="153" y="26"/>
                  <a:pt x="153" y="29"/>
                  <a:pt x="153" y="30"/>
                </a:cubicBezTo>
                <a:cubicBezTo>
                  <a:pt x="153" y="32"/>
                  <a:pt x="153" y="37"/>
                  <a:pt x="153" y="40"/>
                </a:cubicBezTo>
                <a:cubicBezTo>
                  <a:pt x="153" y="42"/>
                  <a:pt x="151" y="46"/>
                  <a:pt x="151" y="49"/>
                </a:cubicBezTo>
                <a:cubicBezTo>
                  <a:pt x="151" y="50"/>
                  <a:pt x="152" y="53"/>
                  <a:pt x="153" y="54"/>
                </a:cubicBezTo>
                <a:cubicBezTo>
                  <a:pt x="153" y="56"/>
                  <a:pt x="157" y="57"/>
                  <a:pt x="158" y="58"/>
                </a:cubicBezTo>
                <a:cubicBezTo>
                  <a:pt x="159" y="60"/>
                  <a:pt x="158" y="64"/>
                  <a:pt x="159" y="65"/>
                </a:cubicBezTo>
                <a:cubicBezTo>
                  <a:pt x="160" y="67"/>
                  <a:pt x="162" y="69"/>
                  <a:pt x="163" y="70"/>
                </a:cubicBezTo>
                <a:cubicBezTo>
                  <a:pt x="165" y="70"/>
                  <a:pt x="169" y="69"/>
                  <a:pt x="171" y="69"/>
                </a:cubicBezTo>
                <a:cubicBezTo>
                  <a:pt x="173" y="70"/>
                  <a:pt x="175" y="71"/>
                  <a:pt x="177" y="71"/>
                </a:cubicBezTo>
                <a:cubicBezTo>
                  <a:pt x="178" y="71"/>
                  <a:pt x="179" y="69"/>
                  <a:pt x="180" y="69"/>
                </a:cubicBezTo>
                <a:cubicBezTo>
                  <a:pt x="182" y="69"/>
                  <a:pt x="184" y="72"/>
                  <a:pt x="185" y="71"/>
                </a:cubicBezTo>
                <a:cubicBezTo>
                  <a:pt x="186" y="71"/>
                  <a:pt x="188" y="68"/>
                  <a:pt x="188" y="67"/>
                </a:cubicBezTo>
                <a:cubicBezTo>
                  <a:pt x="189" y="65"/>
                  <a:pt x="189" y="61"/>
                  <a:pt x="190" y="60"/>
                </a:cubicBezTo>
                <a:cubicBezTo>
                  <a:pt x="191" y="59"/>
                  <a:pt x="194" y="60"/>
                  <a:pt x="195" y="60"/>
                </a:cubicBezTo>
                <a:cubicBezTo>
                  <a:pt x="196" y="60"/>
                  <a:pt x="198" y="62"/>
                  <a:pt x="199" y="62"/>
                </a:cubicBezTo>
                <a:cubicBezTo>
                  <a:pt x="200" y="62"/>
                  <a:pt x="203" y="59"/>
                  <a:pt x="204" y="59"/>
                </a:cubicBezTo>
                <a:cubicBezTo>
                  <a:pt x="204" y="58"/>
                  <a:pt x="205" y="57"/>
                  <a:pt x="205" y="56"/>
                </a:cubicBezTo>
                <a:cubicBezTo>
                  <a:pt x="206" y="56"/>
                  <a:pt x="209" y="56"/>
                  <a:pt x="210" y="55"/>
                </a:cubicBezTo>
                <a:cubicBezTo>
                  <a:pt x="211" y="54"/>
                  <a:pt x="213" y="52"/>
                  <a:pt x="214" y="52"/>
                </a:cubicBezTo>
                <a:cubicBezTo>
                  <a:pt x="215" y="52"/>
                  <a:pt x="217" y="52"/>
                  <a:pt x="218" y="52"/>
                </a:cubicBezTo>
                <a:cubicBezTo>
                  <a:pt x="219" y="53"/>
                  <a:pt x="219" y="57"/>
                  <a:pt x="220" y="57"/>
                </a:cubicBezTo>
                <a:cubicBezTo>
                  <a:pt x="222" y="58"/>
                  <a:pt x="225" y="56"/>
                  <a:pt x="226" y="57"/>
                </a:cubicBezTo>
                <a:cubicBezTo>
                  <a:pt x="227" y="57"/>
                  <a:pt x="229" y="59"/>
                  <a:pt x="230" y="60"/>
                </a:cubicBezTo>
                <a:cubicBezTo>
                  <a:pt x="230" y="62"/>
                  <a:pt x="230" y="65"/>
                  <a:pt x="231" y="67"/>
                </a:cubicBezTo>
                <a:cubicBezTo>
                  <a:pt x="231" y="68"/>
                  <a:pt x="233" y="71"/>
                  <a:pt x="234" y="72"/>
                </a:cubicBezTo>
                <a:cubicBezTo>
                  <a:pt x="235" y="73"/>
                  <a:pt x="239" y="72"/>
                  <a:pt x="240" y="74"/>
                </a:cubicBezTo>
                <a:cubicBezTo>
                  <a:pt x="241" y="74"/>
                  <a:pt x="241" y="76"/>
                  <a:pt x="241" y="77"/>
                </a:cubicBezTo>
                <a:cubicBezTo>
                  <a:pt x="242" y="78"/>
                  <a:pt x="241" y="79"/>
                  <a:pt x="241" y="80"/>
                </a:cubicBezTo>
                <a:cubicBezTo>
                  <a:pt x="242" y="81"/>
                  <a:pt x="243" y="84"/>
                  <a:pt x="244" y="84"/>
                </a:cubicBezTo>
                <a:cubicBezTo>
                  <a:pt x="246" y="85"/>
                  <a:pt x="250" y="86"/>
                  <a:pt x="251" y="86"/>
                </a:cubicBezTo>
                <a:cubicBezTo>
                  <a:pt x="253" y="85"/>
                  <a:pt x="256" y="84"/>
                  <a:pt x="257" y="82"/>
                </a:cubicBezTo>
                <a:cubicBezTo>
                  <a:pt x="258" y="81"/>
                  <a:pt x="259" y="78"/>
                  <a:pt x="259" y="76"/>
                </a:cubicBezTo>
                <a:cubicBezTo>
                  <a:pt x="259" y="74"/>
                  <a:pt x="257" y="70"/>
                  <a:pt x="256" y="69"/>
                </a:cubicBezTo>
                <a:cubicBezTo>
                  <a:pt x="255" y="68"/>
                  <a:pt x="252" y="67"/>
                  <a:pt x="250" y="66"/>
                </a:cubicBezTo>
                <a:cubicBezTo>
                  <a:pt x="249" y="65"/>
                  <a:pt x="247" y="63"/>
                  <a:pt x="246" y="61"/>
                </a:cubicBezTo>
                <a:cubicBezTo>
                  <a:pt x="246" y="61"/>
                  <a:pt x="247" y="59"/>
                  <a:pt x="247" y="59"/>
                </a:cubicBezTo>
                <a:cubicBezTo>
                  <a:pt x="247" y="57"/>
                  <a:pt x="245" y="55"/>
                  <a:pt x="245" y="54"/>
                </a:cubicBezTo>
                <a:cubicBezTo>
                  <a:pt x="246" y="54"/>
                  <a:pt x="247" y="52"/>
                  <a:pt x="248" y="52"/>
                </a:cubicBezTo>
                <a:cubicBezTo>
                  <a:pt x="250" y="51"/>
                  <a:pt x="253" y="52"/>
                  <a:pt x="255" y="51"/>
                </a:cubicBezTo>
                <a:cubicBezTo>
                  <a:pt x="256" y="51"/>
                  <a:pt x="258" y="48"/>
                  <a:pt x="258" y="46"/>
                </a:cubicBezTo>
                <a:cubicBezTo>
                  <a:pt x="258" y="45"/>
                  <a:pt x="255" y="43"/>
                  <a:pt x="254" y="42"/>
                </a:cubicBezTo>
                <a:cubicBezTo>
                  <a:pt x="253" y="41"/>
                  <a:pt x="251" y="40"/>
                  <a:pt x="250" y="40"/>
                </a:cubicBezTo>
                <a:cubicBezTo>
                  <a:pt x="249" y="39"/>
                  <a:pt x="247" y="41"/>
                  <a:pt x="246" y="42"/>
                </a:cubicBezTo>
                <a:cubicBezTo>
                  <a:pt x="244" y="42"/>
                  <a:pt x="241" y="42"/>
                  <a:pt x="240" y="41"/>
                </a:cubicBezTo>
                <a:cubicBezTo>
                  <a:pt x="238" y="39"/>
                  <a:pt x="240" y="32"/>
                  <a:pt x="239" y="29"/>
                </a:cubicBezTo>
                <a:cubicBezTo>
                  <a:pt x="239" y="28"/>
                  <a:pt x="238" y="25"/>
                  <a:pt x="238" y="23"/>
                </a:cubicBezTo>
                <a:cubicBezTo>
                  <a:pt x="238" y="21"/>
                  <a:pt x="240" y="18"/>
                  <a:pt x="241" y="16"/>
                </a:cubicBezTo>
                <a:cubicBezTo>
                  <a:pt x="241" y="14"/>
                  <a:pt x="244" y="12"/>
                  <a:pt x="244" y="11"/>
                </a:cubicBezTo>
                <a:cubicBezTo>
                  <a:pt x="245" y="9"/>
                  <a:pt x="245" y="6"/>
                  <a:pt x="246" y="5"/>
                </a:cubicBezTo>
                <a:cubicBezTo>
                  <a:pt x="247" y="3"/>
                  <a:pt x="251" y="2"/>
                  <a:pt x="253" y="1"/>
                </a:cubicBezTo>
                <a:cubicBezTo>
                  <a:pt x="255" y="1"/>
                  <a:pt x="258" y="0"/>
                  <a:pt x="260" y="0"/>
                </a:cubicBezTo>
                <a:cubicBezTo>
                  <a:pt x="261" y="0"/>
                  <a:pt x="264" y="0"/>
                  <a:pt x="265" y="1"/>
                </a:cubicBezTo>
                <a:cubicBezTo>
                  <a:pt x="266" y="1"/>
                  <a:pt x="268" y="4"/>
                  <a:pt x="268" y="6"/>
                </a:cubicBezTo>
                <a:cubicBezTo>
                  <a:pt x="268" y="7"/>
                  <a:pt x="267" y="10"/>
                  <a:pt x="267" y="11"/>
                </a:cubicBezTo>
                <a:cubicBezTo>
                  <a:pt x="268" y="13"/>
                  <a:pt x="271" y="14"/>
                  <a:pt x="273" y="15"/>
                </a:cubicBezTo>
                <a:cubicBezTo>
                  <a:pt x="274" y="16"/>
                  <a:pt x="276" y="17"/>
                  <a:pt x="277" y="17"/>
                </a:cubicBezTo>
                <a:cubicBezTo>
                  <a:pt x="278" y="17"/>
                  <a:pt x="280" y="16"/>
                  <a:pt x="281" y="15"/>
                </a:cubicBezTo>
                <a:cubicBezTo>
                  <a:pt x="282" y="14"/>
                  <a:pt x="283" y="11"/>
                  <a:pt x="284" y="10"/>
                </a:cubicBezTo>
                <a:cubicBezTo>
                  <a:pt x="285" y="10"/>
                  <a:pt x="287" y="12"/>
                  <a:pt x="288" y="12"/>
                </a:cubicBezTo>
                <a:cubicBezTo>
                  <a:pt x="289" y="13"/>
                  <a:pt x="292" y="13"/>
                  <a:pt x="292" y="14"/>
                </a:cubicBezTo>
                <a:cubicBezTo>
                  <a:pt x="293" y="15"/>
                  <a:pt x="293" y="17"/>
                  <a:pt x="293" y="18"/>
                </a:cubicBezTo>
                <a:cubicBezTo>
                  <a:pt x="294" y="19"/>
                  <a:pt x="295" y="19"/>
                  <a:pt x="296" y="20"/>
                </a:cubicBezTo>
                <a:cubicBezTo>
                  <a:pt x="296" y="21"/>
                  <a:pt x="296" y="21"/>
                  <a:pt x="296" y="22"/>
                </a:cubicBezTo>
                <a:cubicBezTo>
                  <a:pt x="296" y="23"/>
                  <a:pt x="297" y="26"/>
                  <a:pt x="298" y="27"/>
                </a:cubicBezTo>
                <a:cubicBezTo>
                  <a:pt x="300" y="28"/>
                  <a:pt x="305" y="24"/>
                  <a:pt x="307" y="25"/>
                </a:cubicBezTo>
                <a:cubicBezTo>
                  <a:pt x="309" y="25"/>
                  <a:pt x="313" y="28"/>
                  <a:pt x="314" y="30"/>
                </a:cubicBezTo>
                <a:cubicBezTo>
                  <a:pt x="315" y="32"/>
                  <a:pt x="316" y="35"/>
                  <a:pt x="316" y="37"/>
                </a:cubicBezTo>
                <a:cubicBezTo>
                  <a:pt x="316" y="39"/>
                  <a:pt x="315" y="42"/>
                  <a:pt x="315" y="43"/>
                </a:cubicBezTo>
                <a:cubicBezTo>
                  <a:pt x="315" y="45"/>
                  <a:pt x="318" y="47"/>
                  <a:pt x="318" y="48"/>
                </a:cubicBezTo>
                <a:cubicBezTo>
                  <a:pt x="318" y="50"/>
                  <a:pt x="318" y="53"/>
                  <a:pt x="317" y="54"/>
                </a:cubicBezTo>
                <a:cubicBezTo>
                  <a:pt x="315" y="54"/>
                  <a:pt x="313" y="51"/>
                  <a:pt x="311" y="51"/>
                </a:cubicBezTo>
                <a:cubicBezTo>
                  <a:pt x="309" y="51"/>
                  <a:pt x="303" y="51"/>
                  <a:pt x="301" y="53"/>
                </a:cubicBezTo>
                <a:cubicBezTo>
                  <a:pt x="299" y="54"/>
                  <a:pt x="297" y="57"/>
                  <a:pt x="297" y="59"/>
                </a:cubicBezTo>
                <a:cubicBezTo>
                  <a:pt x="297" y="60"/>
                  <a:pt x="299" y="63"/>
                  <a:pt x="300" y="64"/>
                </a:cubicBezTo>
                <a:cubicBezTo>
                  <a:pt x="302" y="65"/>
                  <a:pt x="307" y="63"/>
                  <a:pt x="309" y="65"/>
                </a:cubicBezTo>
                <a:cubicBezTo>
                  <a:pt x="310" y="67"/>
                  <a:pt x="308" y="73"/>
                  <a:pt x="308" y="75"/>
                </a:cubicBezTo>
                <a:cubicBezTo>
                  <a:pt x="308" y="80"/>
                  <a:pt x="309" y="89"/>
                  <a:pt x="309" y="94"/>
                </a:cubicBezTo>
                <a:cubicBezTo>
                  <a:pt x="308" y="97"/>
                  <a:pt x="305" y="104"/>
                  <a:pt x="304" y="107"/>
                </a:cubicBezTo>
                <a:cubicBezTo>
                  <a:pt x="302" y="111"/>
                  <a:pt x="299" y="118"/>
                  <a:pt x="298" y="122"/>
                </a:cubicBezTo>
                <a:cubicBezTo>
                  <a:pt x="296" y="124"/>
                  <a:pt x="293" y="128"/>
                  <a:pt x="292" y="130"/>
                </a:cubicBezTo>
                <a:cubicBezTo>
                  <a:pt x="290" y="133"/>
                  <a:pt x="288" y="138"/>
                  <a:pt x="289" y="141"/>
                </a:cubicBezTo>
                <a:cubicBezTo>
                  <a:pt x="289" y="143"/>
                  <a:pt x="290" y="145"/>
                  <a:pt x="291" y="147"/>
                </a:cubicBezTo>
                <a:cubicBezTo>
                  <a:pt x="292" y="148"/>
                  <a:pt x="295" y="150"/>
                  <a:pt x="296" y="151"/>
                </a:cubicBezTo>
                <a:cubicBezTo>
                  <a:pt x="297" y="153"/>
                  <a:pt x="298" y="158"/>
                  <a:pt x="298" y="161"/>
                </a:cubicBezTo>
                <a:cubicBezTo>
                  <a:pt x="299" y="163"/>
                  <a:pt x="299" y="167"/>
                  <a:pt x="300" y="169"/>
                </a:cubicBezTo>
                <a:cubicBezTo>
                  <a:pt x="300" y="171"/>
                  <a:pt x="302" y="175"/>
                  <a:pt x="303" y="176"/>
                </a:cubicBezTo>
                <a:cubicBezTo>
                  <a:pt x="305" y="179"/>
                  <a:pt x="311" y="184"/>
                  <a:pt x="314" y="185"/>
                </a:cubicBezTo>
                <a:cubicBezTo>
                  <a:pt x="316" y="185"/>
                  <a:pt x="320" y="182"/>
                  <a:pt x="321" y="181"/>
                </a:cubicBezTo>
                <a:cubicBezTo>
                  <a:pt x="322" y="179"/>
                  <a:pt x="322" y="175"/>
                  <a:pt x="323" y="174"/>
                </a:cubicBezTo>
                <a:cubicBezTo>
                  <a:pt x="324" y="172"/>
                  <a:pt x="327" y="171"/>
                  <a:pt x="328" y="170"/>
                </a:cubicBezTo>
                <a:cubicBezTo>
                  <a:pt x="330" y="170"/>
                  <a:pt x="334" y="170"/>
                  <a:pt x="336" y="171"/>
                </a:cubicBezTo>
                <a:cubicBezTo>
                  <a:pt x="338" y="172"/>
                  <a:pt x="341" y="175"/>
                  <a:pt x="342" y="176"/>
                </a:cubicBezTo>
                <a:cubicBezTo>
                  <a:pt x="342" y="177"/>
                  <a:pt x="342" y="177"/>
                  <a:pt x="343" y="177"/>
                </a:cubicBezTo>
                <a:close/>
              </a:path>
            </a:pathLst>
          </a:custGeom>
          <a:solidFill>
            <a:srgbClr val="D9D8D8"/>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6483452" y="915639"/>
            <a:ext cx="1004141" cy="1347963"/>
          </a:xfrm>
          <a:custGeom>
            <a:avLst/>
            <a:gdLst/>
            <a:ahLst/>
            <a:cxnLst>
              <a:cxn ang="0">
                <a:pos x="384" y="418"/>
              </a:cxn>
              <a:cxn ang="0">
                <a:pos x="348" y="407"/>
              </a:cxn>
              <a:cxn ang="0">
                <a:pos x="319" y="423"/>
              </a:cxn>
              <a:cxn ang="0">
                <a:pos x="279" y="435"/>
              </a:cxn>
              <a:cxn ang="0">
                <a:pos x="251" y="448"/>
              </a:cxn>
              <a:cxn ang="0">
                <a:pos x="227" y="469"/>
              </a:cxn>
              <a:cxn ang="0">
                <a:pos x="215" y="498"/>
              </a:cxn>
              <a:cxn ang="0">
                <a:pos x="199" y="525"/>
              </a:cxn>
              <a:cxn ang="0">
                <a:pos x="165" y="523"/>
              </a:cxn>
              <a:cxn ang="0">
                <a:pos x="160" y="516"/>
              </a:cxn>
              <a:cxn ang="0">
                <a:pos x="149" y="497"/>
              </a:cxn>
              <a:cxn ang="0">
                <a:pos x="116" y="507"/>
              </a:cxn>
              <a:cxn ang="0">
                <a:pos x="87" y="498"/>
              </a:cxn>
              <a:cxn ang="0">
                <a:pos x="70" y="489"/>
              </a:cxn>
              <a:cxn ang="0">
                <a:pos x="48" y="473"/>
              </a:cxn>
              <a:cxn ang="0">
                <a:pos x="34" y="444"/>
              </a:cxn>
              <a:cxn ang="0">
                <a:pos x="31" y="424"/>
              </a:cxn>
              <a:cxn ang="0">
                <a:pos x="47" y="393"/>
              </a:cxn>
              <a:cxn ang="0">
                <a:pos x="64" y="384"/>
              </a:cxn>
              <a:cxn ang="0">
                <a:pos x="51" y="346"/>
              </a:cxn>
              <a:cxn ang="0">
                <a:pos x="34" y="343"/>
              </a:cxn>
              <a:cxn ang="0">
                <a:pos x="19" y="323"/>
              </a:cxn>
              <a:cxn ang="0">
                <a:pos x="10" y="308"/>
              </a:cxn>
              <a:cxn ang="0">
                <a:pos x="4" y="283"/>
              </a:cxn>
              <a:cxn ang="0">
                <a:pos x="26" y="279"/>
              </a:cxn>
              <a:cxn ang="0">
                <a:pos x="45" y="277"/>
              </a:cxn>
              <a:cxn ang="0">
                <a:pos x="67" y="265"/>
              </a:cxn>
              <a:cxn ang="0">
                <a:pos x="73" y="247"/>
              </a:cxn>
              <a:cxn ang="0">
                <a:pos x="85" y="228"/>
              </a:cxn>
              <a:cxn ang="0">
                <a:pos x="96" y="221"/>
              </a:cxn>
              <a:cxn ang="0">
                <a:pos x="124" y="202"/>
              </a:cxn>
              <a:cxn ang="0">
                <a:pos x="158" y="201"/>
              </a:cxn>
              <a:cxn ang="0">
                <a:pos x="190" y="188"/>
              </a:cxn>
              <a:cxn ang="0">
                <a:pos x="189" y="167"/>
              </a:cxn>
              <a:cxn ang="0">
                <a:pos x="179" y="134"/>
              </a:cxn>
              <a:cxn ang="0">
                <a:pos x="183" y="117"/>
              </a:cxn>
              <a:cxn ang="0">
                <a:pos x="209" y="98"/>
              </a:cxn>
              <a:cxn ang="0">
                <a:pos x="230" y="69"/>
              </a:cxn>
              <a:cxn ang="0">
                <a:pos x="231" y="47"/>
              </a:cxn>
              <a:cxn ang="0">
                <a:pos x="241" y="34"/>
              </a:cxn>
              <a:cxn ang="0">
                <a:pos x="260" y="20"/>
              </a:cxn>
              <a:cxn ang="0">
                <a:pos x="281" y="2"/>
              </a:cxn>
              <a:cxn ang="0">
                <a:pos x="279" y="32"/>
              </a:cxn>
              <a:cxn ang="0">
                <a:pos x="297" y="61"/>
              </a:cxn>
              <a:cxn ang="0">
                <a:pos x="306" y="78"/>
              </a:cxn>
              <a:cxn ang="0">
                <a:pos x="294" y="126"/>
              </a:cxn>
              <a:cxn ang="0">
                <a:pos x="291" y="172"/>
              </a:cxn>
              <a:cxn ang="0">
                <a:pos x="311" y="213"/>
              </a:cxn>
              <a:cxn ang="0">
                <a:pos x="320" y="251"/>
              </a:cxn>
              <a:cxn ang="0">
                <a:pos x="305" y="264"/>
              </a:cxn>
              <a:cxn ang="0">
                <a:pos x="280" y="270"/>
              </a:cxn>
              <a:cxn ang="0">
                <a:pos x="289" y="304"/>
              </a:cxn>
              <a:cxn ang="0">
                <a:pos x="319" y="322"/>
              </a:cxn>
              <a:cxn ang="0">
                <a:pos x="336" y="333"/>
              </a:cxn>
              <a:cxn ang="0">
                <a:pos x="358" y="346"/>
              </a:cxn>
              <a:cxn ang="0">
                <a:pos x="377" y="372"/>
              </a:cxn>
              <a:cxn ang="0">
                <a:pos x="394" y="401"/>
              </a:cxn>
            </a:cxnLst>
            <a:rect l="0" t="0" r="r" b="b"/>
            <a:pathLst>
              <a:path w="396" h="531">
                <a:moveTo>
                  <a:pt x="394" y="401"/>
                </a:moveTo>
                <a:cubicBezTo>
                  <a:pt x="395" y="401"/>
                  <a:pt x="395" y="403"/>
                  <a:pt x="396" y="405"/>
                </a:cubicBezTo>
                <a:cubicBezTo>
                  <a:pt x="395" y="407"/>
                  <a:pt x="394" y="409"/>
                  <a:pt x="393" y="410"/>
                </a:cubicBezTo>
                <a:cubicBezTo>
                  <a:pt x="392" y="412"/>
                  <a:pt x="389" y="415"/>
                  <a:pt x="388" y="418"/>
                </a:cubicBezTo>
                <a:cubicBezTo>
                  <a:pt x="386" y="418"/>
                  <a:pt x="385" y="418"/>
                  <a:pt x="384" y="418"/>
                </a:cubicBezTo>
                <a:cubicBezTo>
                  <a:pt x="382" y="418"/>
                  <a:pt x="377" y="417"/>
                  <a:pt x="376" y="416"/>
                </a:cubicBezTo>
                <a:cubicBezTo>
                  <a:pt x="374" y="414"/>
                  <a:pt x="372" y="410"/>
                  <a:pt x="371" y="408"/>
                </a:cubicBezTo>
                <a:cubicBezTo>
                  <a:pt x="370" y="407"/>
                  <a:pt x="367" y="406"/>
                  <a:pt x="366" y="405"/>
                </a:cubicBezTo>
                <a:cubicBezTo>
                  <a:pt x="363" y="404"/>
                  <a:pt x="358" y="404"/>
                  <a:pt x="356" y="404"/>
                </a:cubicBezTo>
                <a:cubicBezTo>
                  <a:pt x="354" y="405"/>
                  <a:pt x="349" y="405"/>
                  <a:pt x="348" y="407"/>
                </a:cubicBezTo>
                <a:cubicBezTo>
                  <a:pt x="346" y="408"/>
                  <a:pt x="346" y="413"/>
                  <a:pt x="345" y="415"/>
                </a:cubicBezTo>
                <a:cubicBezTo>
                  <a:pt x="344" y="419"/>
                  <a:pt x="341" y="426"/>
                  <a:pt x="338" y="428"/>
                </a:cubicBezTo>
                <a:cubicBezTo>
                  <a:pt x="336" y="430"/>
                  <a:pt x="330" y="430"/>
                  <a:pt x="327" y="430"/>
                </a:cubicBezTo>
                <a:cubicBezTo>
                  <a:pt x="326" y="431"/>
                  <a:pt x="323" y="432"/>
                  <a:pt x="321" y="431"/>
                </a:cubicBezTo>
                <a:cubicBezTo>
                  <a:pt x="320" y="430"/>
                  <a:pt x="321" y="425"/>
                  <a:pt x="319" y="423"/>
                </a:cubicBezTo>
                <a:cubicBezTo>
                  <a:pt x="318" y="422"/>
                  <a:pt x="315" y="422"/>
                  <a:pt x="314" y="421"/>
                </a:cubicBezTo>
                <a:cubicBezTo>
                  <a:pt x="311" y="421"/>
                  <a:pt x="306" y="422"/>
                  <a:pt x="303" y="423"/>
                </a:cubicBezTo>
                <a:cubicBezTo>
                  <a:pt x="302" y="423"/>
                  <a:pt x="299" y="425"/>
                  <a:pt x="298" y="426"/>
                </a:cubicBezTo>
                <a:cubicBezTo>
                  <a:pt x="296" y="427"/>
                  <a:pt x="295" y="431"/>
                  <a:pt x="293" y="432"/>
                </a:cubicBezTo>
                <a:cubicBezTo>
                  <a:pt x="290" y="434"/>
                  <a:pt x="283" y="434"/>
                  <a:pt x="279" y="435"/>
                </a:cubicBezTo>
                <a:cubicBezTo>
                  <a:pt x="277" y="435"/>
                  <a:pt x="273" y="433"/>
                  <a:pt x="271" y="434"/>
                </a:cubicBezTo>
                <a:cubicBezTo>
                  <a:pt x="269" y="435"/>
                  <a:pt x="267" y="438"/>
                  <a:pt x="266" y="440"/>
                </a:cubicBezTo>
                <a:cubicBezTo>
                  <a:pt x="265" y="441"/>
                  <a:pt x="264" y="445"/>
                  <a:pt x="263" y="446"/>
                </a:cubicBezTo>
                <a:cubicBezTo>
                  <a:pt x="262" y="447"/>
                  <a:pt x="261" y="450"/>
                  <a:pt x="259" y="451"/>
                </a:cubicBezTo>
                <a:cubicBezTo>
                  <a:pt x="257" y="451"/>
                  <a:pt x="253" y="450"/>
                  <a:pt x="251" y="448"/>
                </a:cubicBezTo>
                <a:cubicBezTo>
                  <a:pt x="249" y="447"/>
                  <a:pt x="248" y="441"/>
                  <a:pt x="246" y="439"/>
                </a:cubicBezTo>
                <a:cubicBezTo>
                  <a:pt x="246" y="438"/>
                  <a:pt x="243" y="437"/>
                  <a:pt x="242" y="437"/>
                </a:cubicBezTo>
                <a:cubicBezTo>
                  <a:pt x="240" y="437"/>
                  <a:pt x="238" y="440"/>
                  <a:pt x="237" y="441"/>
                </a:cubicBezTo>
                <a:cubicBezTo>
                  <a:pt x="235" y="444"/>
                  <a:pt x="234" y="452"/>
                  <a:pt x="233" y="455"/>
                </a:cubicBezTo>
                <a:cubicBezTo>
                  <a:pt x="232" y="459"/>
                  <a:pt x="229" y="466"/>
                  <a:pt x="227" y="469"/>
                </a:cubicBezTo>
                <a:cubicBezTo>
                  <a:pt x="225" y="471"/>
                  <a:pt x="219" y="475"/>
                  <a:pt x="217" y="477"/>
                </a:cubicBezTo>
                <a:cubicBezTo>
                  <a:pt x="216" y="478"/>
                  <a:pt x="215" y="480"/>
                  <a:pt x="215" y="482"/>
                </a:cubicBezTo>
                <a:cubicBezTo>
                  <a:pt x="215" y="483"/>
                  <a:pt x="216" y="485"/>
                  <a:pt x="217" y="486"/>
                </a:cubicBezTo>
                <a:cubicBezTo>
                  <a:pt x="217" y="487"/>
                  <a:pt x="218" y="490"/>
                  <a:pt x="218" y="491"/>
                </a:cubicBezTo>
                <a:cubicBezTo>
                  <a:pt x="218" y="493"/>
                  <a:pt x="215" y="496"/>
                  <a:pt x="215" y="498"/>
                </a:cubicBezTo>
                <a:cubicBezTo>
                  <a:pt x="215" y="499"/>
                  <a:pt x="215" y="502"/>
                  <a:pt x="215" y="503"/>
                </a:cubicBezTo>
                <a:cubicBezTo>
                  <a:pt x="216" y="505"/>
                  <a:pt x="216" y="509"/>
                  <a:pt x="215" y="511"/>
                </a:cubicBezTo>
                <a:cubicBezTo>
                  <a:pt x="214" y="513"/>
                  <a:pt x="210" y="513"/>
                  <a:pt x="209" y="514"/>
                </a:cubicBezTo>
                <a:cubicBezTo>
                  <a:pt x="207" y="516"/>
                  <a:pt x="203" y="518"/>
                  <a:pt x="201" y="520"/>
                </a:cubicBezTo>
                <a:cubicBezTo>
                  <a:pt x="200" y="521"/>
                  <a:pt x="200" y="524"/>
                  <a:pt x="199" y="525"/>
                </a:cubicBezTo>
                <a:cubicBezTo>
                  <a:pt x="197" y="526"/>
                  <a:pt x="193" y="526"/>
                  <a:pt x="191" y="526"/>
                </a:cubicBezTo>
                <a:cubicBezTo>
                  <a:pt x="189" y="526"/>
                  <a:pt x="185" y="524"/>
                  <a:pt x="182" y="524"/>
                </a:cubicBezTo>
                <a:cubicBezTo>
                  <a:pt x="181" y="524"/>
                  <a:pt x="178" y="524"/>
                  <a:pt x="177" y="524"/>
                </a:cubicBezTo>
                <a:cubicBezTo>
                  <a:pt x="175" y="523"/>
                  <a:pt x="173" y="519"/>
                  <a:pt x="171" y="519"/>
                </a:cubicBezTo>
                <a:cubicBezTo>
                  <a:pt x="169" y="519"/>
                  <a:pt x="166" y="522"/>
                  <a:pt x="165" y="523"/>
                </a:cubicBezTo>
                <a:cubicBezTo>
                  <a:pt x="164" y="525"/>
                  <a:pt x="164" y="528"/>
                  <a:pt x="163" y="529"/>
                </a:cubicBezTo>
                <a:cubicBezTo>
                  <a:pt x="161" y="530"/>
                  <a:pt x="158" y="531"/>
                  <a:pt x="157" y="530"/>
                </a:cubicBezTo>
                <a:cubicBezTo>
                  <a:pt x="156" y="530"/>
                  <a:pt x="155" y="529"/>
                  <a:pt x="154" y="528"/>
                </a:cubicBezTo>
                <a:cubicBezTo>
                  <a:pt x="156" y="527"/>
                  <a:pt x="159" y="525"/>
                  <a:pt x="159" y="524"/>
                </a:cubicBezTo>
                <a:cubicBezTo>
                  <a:pt x="160" y="522"/>
                  <a:pt x="160" y="518"/>
                  <a:pt x="160" y="516"/>
                </a:cubicBezTo>
                <a:cubicBezTo>
                  <a:pt x="159" y="514"/>
                  <a:pt x="156" y="512"/>
                  <a:pt x="155" y="511"/>
                </a:cubicBezTo>
                <a:cubicBezTo>
                  <a:pt x="154" y="510"/>
                  <a:pt x="152" y="507"/>
                  <a:pt x="152" y="506"/>
                </a:cubicBezTo>
                <a:cubicBezTo>
                  <a:pt x="153" y="504"/>
                  <a:pt x="155" y="502"/>
                  <a:pt x="155" y="500"/>
                </a:cubicBezTo>
                <a:cubicBezTo>
                  <a:pt x="155" y="499"/>
                  <a:pt x="154" y="498"/>
                  <a:pt x="153" y="498"/>
                </a:cubicBezTo>
                <a:cubicBezTo>
                  <a:pt x="152" y="497"/>
                  <a:pt x="150" y="496"/>
                  <a:pt x="149" y="497"/>
                </a:cubicBezTo>
                <a:cubicBezTo>
                  <a:pt x="148" y="497"/>
                  <a:pt x="148" y="501"/>
                  <a:pt x="147" y="502"/>
                </a:cubicBezTo>
                <a:cubicBezTo>
                  <a:pt x="144" y="503"/>
                  <a:pt x="139" y="501"/>
                  <a:pt x="137" y="501"/>
                </a:cubicBezTo>
                <a:cubicBezTo>
                  <a:pt x="134" y="501"/>
                  <a:pt x="130" y="503"/>
                  <a:pt x="127" y="505"/>
                </a:cubicBezTo>
                <a:cubicBezTo>
                  <a:pt x="126" y="506"/>
                  <a:pt x="124" y="509"/>
                  <a:pt x="122" y="509"/>
                </a:cubicBezTo>
                <a:cubicBezTo>
                  <a:pt x="121" y="509"/>
                  <a:pt x="118" y="507"/>
                  <a:pt x="116" y="507"/>
                </a:cubicBezTo>
                <a:cubicBezTo>
                  <a:pt x="115" y="506"/>
                  <a:pt x="111" y="507"/>
                  <a:pt x="110" y="507"/>
                </a:cubicBezTo>
                <a:cubicBezTo>
                  <a:pt x="108" y="507"/>
                  <a:pt x="105" y="509"/>
                  <a:pt x="104" y="509"/>
                </a:cubicBezTo>
                <a:cubicBezTo>
                  <a:pt x="102" y="508"/>
                  <a:pt x="100" y="505"/>
                  <a:pt x="98" y="505"/>
                </a:cubicBezTo>
                <a:cubicBezTo>
                  <a:pt x="96" y="504"/>
                  <a:pt x="93" y="504"/>
                  <a:pt x="91" y="503"/>
                </a:cubicBezTo>
                <a:cubicBezTo>
                  <a:pt x="90" y="502"/>
                  <a:pt x="88" y="499"/>
                  <a:pt x="87" y="498"/>
                </a:cubicBezTo>
                <a:cubicBezTo>
                  <a:pt x="85" y="497"/>
                  <a:pt x="82" y="497"/>
                  <a:pt x="80" y="496"/>
                </a:cubicBezTo>
                <a:cubicBezTo>
                  <a:pt x="79" y="495"/>
                  <a:pt x="77" y="494"/>
                  <a:pt x="76" y="493"/>
                </a:cubicBezTo>
                <a:cubicBezTo>
                  <a:pt x="76" y="492"/>
                  <a:pt x="75" y="490"/>
                  <a:pt x="74" y="489"/>
                </a:cubicBezTo>
                <a:cubicBezTo>
                  <a:pt x="74" y="489"/>
                  <a:pt x="72" y="487"/>
                  <a:pt x="71" y="487"/>
                </a:cubicBezTo>
                <a:cubicBezTo>
                  <a:pt x="71" y="488"/>
                  <a:pt x="70" y="489"/>
                  <a:pt x="70" y="489"/>
                </a:cubicBezTo>
                <a:cubicBezTo>
                  <a:pt x="68" y="489"/>
                  <a:pt x="65" y="486"/>
                  <a:pt x="64" y="485"/>
                </a:cubicBezTo>
                <a:cubicBezTo>
                  <a:pt x="62" y="484"/>
                  <a:pt x="60" y="483"/>
                  <a:pt x="58" y="483"/>
                </a:cubicBezTo>
                <a:cubicBezTo>
                  <a:pt x="57" y="482"/>
                  <a:pt x="53" y="484"/>
                  <a:pt x="51" y="484"/>
                </a:cubicBezTo>
                <a:cubicBezTo>
                  <a:pt x="50" y="484"/>
                  <a:pt x="49" y="481"/>
                  <a:pt x="48" y="480"/>
                </a:cubicBezTo>
                <a:cubicBezTo>
                  <a:pt x="47" y="479"/>
                  <a:pt x="48" y="475"/>
                  <a:pt x="48" y="473"/>
                </a:cubicBezTo>
                <a:cubicBezTo>
                  <a:pt x="48" y="472"/>
                  <a:pt x="48" y="471"/>
                  <a:pt x="48" y="470"/>
                </a:cubicBezTo>
                <a:cubicBezTo>
                  <a:pt x="48" y="468"/>
                  <a:pt x="45" y="465"/>
                  <a:pt x="44" y="464"/>
                </a:cubicBezTo>
                <a:cubicBezTo>
                  <a:pt x="42" y="463"/>
                  <a:pt x="38" y="463"/>
                  <a:pt x="37" y="462"/>
                </a:cubicBezTo>
                <a:cubicBezTo>
                  <a:pt x="35" y="460"/>
                  <a:pt x="34" y="454"/>
                  <a:pt x="34" y="452"/>
                </a:cubicBezTo>
                <a:cubicBezTo>
                  <a:pt x="33" y="450"/>
                  <a:pt x="33" y="446"/>
                  <a:pt x="34" y="444"/>
                </a:cubicBezTo>
                <a:cubicBezTo>
                  <a:pt x="34" y="442"/>
                  <a:pt x="34" y="440"/>
                  <a:pt x="35" y="439"/>
                </a:cubicBezTo>
                <a:cubicBezTo>
                  <a:pt x="36" y="438"/>
                  <a:pt x="38" y="437"/>
                  <a:pt x="39" y="436"/>
                </a:cubicBezTo>
                <a:cubicBezTo>
                  <a:pt x="39" y="435"/>
                  <a:pt x="39" y="434"/>
                  <a:pt x="39" y="433"/>
                </a:cubicBezTo>
                <a:cubicBezTo>
                  <a:pt x="39" y="432"/>
                  <a:pt x="35" y="430"/>
                  <a:pt x="34" y="429"/>
                </a:cubicBezTo>
                <a:cubicBezTo>
                  <a:pt x="33" y="428"/>
                  <a:pt x="31" y="425"/>
                  <a:pt x="31" y="424"/>
                </a:cubicBezTo>
                <a:cubicBezTo>
                  <a:pt x="30" y="422"/>
                  <a:pt x="31" y="417"/>
                  <a:pt x="31" y="415"/>
                </a:cubicBezTo>
                <a:cubicBezTo>
                  <a:pt x="32" y="413"/>
                  <a:pt x="33" y="411"/>
                  <a:pt x="34" y="410"/>
                </a:cubicBezTo>
                <a:cubicBezTo>
                  <a:pt x="35" y="409"/>
                  <a:pt x="37" y="408"/>
                  <a:pt x="38" y="407"/>
                </a:cubicBezTo>
                <a:cubicBezTo>
                  <a:pt x="40" y="405"/>
                  <a:pt x="42" y="401"/>
                  <a:pt x="44" y="399"/>
                </a:cubicBezTo>
                <a:cubicBezTo>
                  <a:pt x="45" y="398"/>
                  <a:pt x="47" y="395"/>
                  <a:pt x="47" y="393"/>
                </a:cubicBezTo>
                <a:cubicBezTo>
                  <a:pt x="48" y="391"/>
                  <a:pt x="45" y="388"/>
                  <a:pt x="46" y="386"/>
                </a:cubicBezTo>
                <a:cubicBezTo>
                  <a:pt x="46" y="384"/>
                  <a:pt x="48" y="382"/>
                  <a:pt x="49" y="381"/>
                </a:cubicBezTo>
                <a:cubicBezTo>
                  <a:pt x="50" y="381"/>
                  <a:pt x="53" y="379"/>
                  <a:pt x="55" y="380"/>
                </a:cubicBezTo>
                <a:cubicBezTo>
                  <a:pt x="56" y="380"/>
                  <a:pt x="57" y="382"/>
                  <a:pt x="58" y="383"/>
                </a:cubicBezTo>
                <a:cubicBezTo>
                  <a:pt x="60" y="384"/>
                  <a:pt x="63" y="385"/>
                  <a:pt x="64" y="384"/>
                </a:cubicBezTo>
                <a:cubicBezTo>
                  <a:pt x="65" y="382"/>
                  <a:pt x="62" y="377"/>
                  <a:pt x="62" y="375"/>
                </a:cubicBezTo>
                <a:cubicBezTo>
                  <a:pt x="61" y="373"/>
                  <a:pt x="57" y="369"/>
                  <a:pt x="57" y="366"/>
                </a:cubicBezTo>
                <a:cubicBezTo>
                  <a:pt x="56" y="365"/>
                  <a:pt x="56" y="361"/>
                  <a:pt x="57" y="359"/>
                </a:cubicBezTo>
                <a:cubicBezTo>
                  <a:pt x="57" y="357"/>
                  <a:pt x="58" y="353"/>
                  <a:pt x="57" y="352"/>
                </a:cubicBezTo>
                <a:cubicBezTo>
                  <a:pt x="57" y="350"/>
                  <a:pt x="53" y="348"/>
                  <a:pt x="51" y="346"/>
                </a:cubicBezTo>
                <a:cubicBezTo>
                  <a:pt x="50" y="345"/>
                  <a:pt x="49" y="343"/>
                  <a:pt x="48" y="342"/>
                </a:cubicBezTo>
                <a:cubicBezTo>
                  <a:pt x="47" y="342"/>
                  <a:pt x="45" y="342"/>
                  <a:pt x="44" y="342"/>
                </a:cubicBezTo>
                <a:cubicBezTo>
                  <a:pt x="43" y="343"/>
                  <a:pt x="42" y="345"/>
                  <a:pt x="41" y="346"/>
                </a:cubicBezTo>
                <a:cubicBezTo>
                  <a:pt x="40" y="347"/>
                  <a:pt x="38" y="347"/>
                  <a:pt x="37" y="347"/>
                </a:cubicBezTo>
                <a:cubicBezTo>
                  <a:pt x="35" y="346"/>
                  <a:pt x="35" y="343"/>
                  <a:pt x="34" y="343"/>
                </a:cubicBezTo>
                <a:cubicBezTo>
                  <a:pt x="32" y="342"/>
                  <a:pt x="29" y="342"/>
                  <a:pt x="27" y="341"/>
                </a:cubicBezTo>
                <a:cubicBezTo>
                  <a:pt x="25" y="341"/>
                  <a:pt x="23" y="338"/>
                  <a:pt x="22" y="337"/>
                </a:cubicBezTo>
                <a:cubicBezTo>
                  <a:pt x="21" y="336"/>
                  <a:pt x="19" y="334"/>
                  <a:pt x="18" y="333"/>
                </a:cubicBezTo>
                <a:cubicBezTo>
                  <a:pt x="18" y="331"/>
                  <a:pt x="18" y="328"/>
                  <a:pt x="18" y="327"/>
                </a:cubicBezTo>
                <a:cubicBezTo>
                  <a:pt x="18" y="326"/>
                  <a:pt x="19" y="324"/>
                  <a:pt x="19" y="323"/>
                </a:cubicBezTo>
                <a:cubicBezTo>
                  <a:pt x="20" y="322"/>
                  <a:pt x="18" y="319"/>
                  <a:pt x="18" y="318"/>
                </a:cubicBezTo>
                <a:cubicBezTo>
                  <a:pt x="18" y="317"/>
                  <a:pt x="17" y="314"/>
                  <a:pt x="17" y="313"/>
                </a:cubicBezTo>
                <a:cubicBezTo>
                  <a:pt x="17" y="312"/>
                  <a:pt x="18" y="310"/>
                  <a:pt x="17" y="309"/>
                </a:cubicBezTo>
                <a:cubicBezTo>
                  <a:pt x="17" y="309"/>
                  <a:pt x="15" y="307"/>
                  <a:pt x="15" y="307"/>
                </a:cubicBezTo>
                <a:cubicBezTo>
                  <a:pt x="13" y="307"/>
                  <a:pt x="11" y="308"/>
                  <a:pt x="10" y="308"/>
                </a:cubicBezTo>
                <a:cubicBezTo>
                  <a:pt x="9" y="307"/>
                  <a:pt x="6" y="307"/>
                  <a:pt x="6" y="306"/>
                </a:cubicBezTo>
                <a:cubicBezTo>
                  <a:pt x="5" y="304"/>
                  <a:pt x="5" y="301"/>
                  <a:pt x="5" y="300"/>
                </a:cubicBezTo>
                <a:cubicBezTo>
                  <a:pt x="4" y="298"/>
                  <a:pt x="2" y="296"/>
                  <a:pt x="1" y="295"/>
                </a:cubicBezTo>
                <a:cubicBezTo>
                  <a:pt x="1" y="294"/>
                  <a:pt x="0" y="291"/>
                  <a:pt x="0" y="290"/>
                </a:cubicBezTo>
                <a:cubicBezTo>
                  <a:pt x="0" y="288"/>
                  <a:pt x="3" y="284"/>
                  <a:pt x="4" y="283"/>
                </a:cubicBezTo>
                <a:cubicBezTo>
                  <a:pt x="5" y="282"/>
                  <a:pt x="8" y="281"/>
                  <a:pt x="9" y="281"/>
                </a:cubicBezTo>
                <a:cubicBezTo>
                  <a:pt x="11" y="280"/>
                  <a:pt x="14" y="283"/>
                  <a:pt x="15" y="283"/>
                </a:cubicBezTo>
                <a:cubicBezTo>
                  <a:pt x="16" y="282"/>
                  <a:pt x="17" y="282"/>
                  <a:pt x="18" y="281"/>
                </a:cubicBezTo>
                <a:cubicBezTo>
                  <a:pt x="19" y="281"/>
                  <a:pt x="20" y="279"/>
                  <a:pt x="21" y="278"/>
                </a:cubicBezTo>
                <a:cubicBezTo>
                  <a:pt x="22" y="278"/>
                  <a:pt x="25" y="279"/>
                  <a:pt x="26" y="279"/>
                </a:cubicBezTo>
                <a:cubicBezTo>
                  <a:pt x="27" y="280"/>
                  <a:pt x="28" y="283"/>
                  <a:pt x="29" y="284"/>
                </a:cubicBezTo>
                <a:cubicBezTo>
                  <a:pt x="30" y="284"/>
                  <a:pt x="33" y="283"/>
                  <a:pt x="34" y="283"/>
                </a:cubicBezTo>
                <a:cubicBezTo>
                  <a:pt x="35" y="282"/>
                  <a:pt x="37" y="281"/>
                  <a:pt x="38" y="280"/>
                </a:cubicBezTo>
                <a:cubicBezTo>
                  <a:pt x="39" y="280"/>
                  <a:pt x="39" y="278"/>
                  <a:pt x="39" y="277"/>
                </a:cubicBezTo>
                <a:cubicBezTo>
                  <a:pt x="41" y="276"/>
                  <a:pt x="44" y="278"/>
                  <a:pt x="45" y="277"/>
                </a:cubicBezTo>
                <a:cubicBezTo>
                  <a:pt x="47" y="277"/>
                  <a:pt x="49" y="276"/>
                  <a:pt x="50" y="275"/>
                </a:cubicBezTo>
                <a:cubicBezTo>
                  <a:pt x="50" y="273"/>
                  <a:pt x="47" y="270"/>
                  <a:pt x="48" y="269"/>
                </a:cubicBezTo>
                <a:cubicBezTo>
                  <a:pt x="49" y="267"/>
                  <a:pt x="52" y="266"/>
                  <a:pt x="53" y="265"/>
                </a:cubicBezTo>
                <a:cubicBezTo>
                  <a:pt x="55" y="265"/>
                  <a:pt x="60" y="264"/>
                  <a:pt x="62" y="264"/>
                </a:cubicBezTo>
                <a:cubicBezTo>
                  <a:pt x="64" y="264"/>
                  <a:pt x="66" y="265"/>
                  <a:pt x="67" y="265"/>
                </a:cubicBezTo>
                <a:cubicBezTo>
                  <a:pt x="68" y="265"/>
                  <a:pt x="71" y="265"/>
                  <a:pt x="71" y="265"/>
                </a:cubicBezTo>
                <a:cubicBezTo>
                  <a:pt x="72" y="264"/>
                  <a:pt x="72" y="263"/>
                  <a:pt x="73" y="262"/>
                </a:cubicBezTo>
                <a:cubicBezTo>
                  <a:pt x="73" y="261"/>
                  <a:pt x="77" y="261"/>
                  <a:pt x="77" y="260"/>
                </a:cubicBezTo>
                <a:cubicBezTo>
                  <a:pt x="78" y="258"/>
                  <a:pt x="78" y="254"/>
                  <a:pt x="77" y="253"/>
                </a:cubicBezTo>
                <a:cubicBezTo>
                  <a:pt x="77" y="251"/>
                  <a:pt x="74" y="248"/>
                  <a:pt x="73" y="247"/>
                </a:cubicBezTo>
                <a:cubicBezTo>
                  <a:pt x="73" y="245"/>
                  <a:pt x="71" y="242"/>
                  <a:pt x="72" y="241"/>
                </a:cubicBezTo>
                <a:cubicBezTo>
                  <a:pt x="72" y="239"/>
                  <a:pt x="75" y="237"/>
                  <a:pt x="77" y="236"/>
                </a:cubicBezTo>
                <a:cubicBezTo>
                  <a:pt x="78" y="235"/>
                  <a:pt x="80" y="236"/>
                  <a:pt x="81" y="236"/>
                </a:cubicBezTo>
                <a:cubicBezTo>
                  <a:pt x="82" y="235"/>
                  <a:pt x="85" y="235"/>
                  <a:pt x="86" y="234"/>
                </a:cubicBezTo>
                <a:cubicBezTo>
                  <a:pt x="87" y="233"/>
                  <a:pt x="86" y="229"/>
                  <a:pt x="85" y="228"/>
                </a:cubicBezTo>
                <a:cubicBezTo>
                  <a:pt x="85" y="227"/>
                  <a:pt x="83" y="225"/>
                  <a:pt x="83" y="224"/>
                </a:cubicBezTo>
                <a:cubicBezTo>
                  <a:pt x="83" y="223"/>
                  <a:pt x="82" y="222"/>
                  <a:pt x="82" y="221"/>
                </a:cubicBezTo>
                <a:cubicBezTo>
                  <a:pt x="83" y="221"/>
                  <a:pt x="85" y="221"/>
                  <a:pt x="86" y="221"/>
                </a:cubicBezTo>
                <a:cubicBezTo>
                  <a:pt x="87" y="222"/>
                  <a:pt x="89" y="224"/>
                  <a:pt x="91" y="224"/>
                </a:cubicBezTo>
                <a:cubicBezTo>
                  <a:pt x="92" y="224"/>
                  <a:pt x="95" y="222"/>
                  <a:pt x="96" y="221"/>
                </a:cubicBezTo>
                <a:cubicBezTo>
                  <a:pt x="96" y="220"/>
                  <a:pt x="97" y="218"/>
                  <a:pt x="98" y="218"/>
                </a:cubicBezTo>
                <a:cubicBezTo>
                  <a:pt x="100" y="216"/>
                  <a:pt x="104" y="213"/>
                  <a:pt x="106" y="212"/>
                </a:cubicBezTo>
                <a:cubicBezTo>
                  <a:pt x="108" y="212"/>
                  <a:pt x="111" y="213"/>
                  <a:pt x="113" y="212"/>
                </a:cubicBezTo>
                <a:cubicBezTo>
                  <a:pt x="115" y="211"/>
                  <a:pt x="118" y="209"/>
                  <a:pt x="120" y="207"/>
                </a:cubicBezTo>
                <a:cubicBezTo>
                  <a:pt x="121" y="206"/>
                  <a:pt x="123" y="203"/>
                  <a:pt x="124" y="202"/>
                </a:cubicBezTo>
                <a:cubicBezTo>
                  <a:pt x="125" y="201"/>
                  <a:pt x="127" y="198"/>
                  <a:pt x="128" y="198"/>
                </a:cubicBezTo>
                <a:cubicBezTo>
                  <a:pt x="129" y="197"/>
                  <a:pt x="133" y="197"/>
                  <a:pt x="135" y="197"/>
                </a:cubicBezTo>
                <a:cubicBezTo>
                  <a:pt x="136" y="197"/>
                  <a:pt x="139" y="199"/>
                  <a:pt x="141" y="199"/>
                </a:cubicBezTo>
                <a:cubicBezTo>
                  <a:pt x="144" y="200"/>
                  <a:pt x="149" y="199"/>
                  <a:pt x="151" y="199"/>
                </a:cubicBezTo>
                <a:cubicBezTo>
                  <a:pt x="153" y="199"/>
                  <a:pt x="156" y="201"/>
                  <a:pt x="158" y="201"/>
                </a:cubicBezTo>
                <a:cubicBezTo>
                  <a:pt x="159" y="201"/>
                  <a:pt x="163" y="202"/>
                  <a:pt x="165" y="202"/>
                </a:cubicBezTo>
                <a:cubicBezTo>
                  <a:pt x="167" y="201"/>
                  <a:pt x="170" y="199"/>
                  <a:pt x="171" y="198"/>
                </a:cubicBezTo>
                <a:cubicBezTo>
                  <a:pt x="172" y="197"/>
                  <a:pt x="174" y="192"/>
                  <a:pt x="176" y="191"/>
                </a:cubicBezTo>
                <a:cubicBezTo>
                  <a:pt x="178" y="190"/>
                  <a:pt x="181" y="192"/>
                  <a:pt x="183" y="191"/>
                </a:cubicBezTo>
                <a:cubicBezTo>
                  <a:pt x="185" y="191"/>
                  <a:pt x="189" y="189"/>
                  <a:pt x="190" y="188"/>
                </a:cubicBezTo>
                <a:cubicBezTo>
                  <a:pt x="191" y="187"/>
                  <a:pt x="190" y="183"/>
                  <a:pt x="190" y="182"/>
                </a:cubicBezTo>
                <a:cubicBezTo>
                  <a:pt x="189" y="181"/>
                  <a:pt x="187" y="179"/>
                  <a:pt x="186" y="178"/>
                </a:cubicBezTo>
                <a:cubicBezTo>
                  <a:pt x="186" y="177"/>
                  <a:pt x="185" y="176"/>
                  <a:pt x="185" y="175"/>
                </a:cubicBezTo>
                <a:cubicBezTo>
                  <a:pt x="186" y="174"/>
                  <a:pt x="189" y="173"/>
                  <a:pt x="189" y="172"/>
                </a:cubicBezTo>
                <a:cubicBezTo>
                  <a:pt x="190" y="170"/>
                  <a:pt x="189" y="168"/>
                  <a:pt x="189" y="167"/>
                </a:cubicBezTo>
                <a:cubicBezTo>
                  <a:pt x="188" y="165"/>
                  <a:pt x="183" y="162"/>
                  <a:pt x="182" y="160"/>
                </a:cubicBezTo>
                <a:cubicBezTo>
                  <a:pt x="180" y="159"/>
                  <a:pt x="177" y="156"/>
                  <a:pt x="176" y="154"/>
                </a:cubicBezTo>
                <a:cubicBezTo>
                  <a:pt x="176" y="152"/>
                  <a:pt x="177" y="148"/>
                  <a:pt x="178" y="146"/>
                </a:cubicBezTo>
                <a:cubicBezTo>
                  <a:pt x="179" y="144"/>
                  <a:pt x="183" y="141"/>
                  <a:pt x="183" y="139"/>
                </a:cubicBezTo>
                <a:cubicBezTo>
                  <a:pt x="183" y="137"/>
                  <a:pt x="180" y="135"/>
                  <a:pt x="179" y="134"/>
                </a:cubicBezTo>
                <a:cubicBezTo>
                  <a:pt x="178" y="132"/>
                  <a:pt x="176" y="129"/>
                  <a:pt x="175" y="127"/>
                </a:cubicBezTo>
                <a:cubicBezTo>
                  <a:pt x="175" y="126"/>
                  <a:pt x="175" y="123"/>
                  <a:pt x="175" y="121"/>
                </a:cubicBezTo>
                <a:cubicBezTo>
                  <a:pt x="175" y="120"/>
                  <a:pt x="175" y="118"/>
                  <a:pt x="175" y="116"/>
                </a:cubicBezTo>
                <a:cubicBezTo>
                  <a:pt x="177" y="116"/>
                  <a:pt x="178" y="116"/>
                  <a:pt x="179" y="116"/>
                </a:cubicBezTo>
                <a:cubicBezTo>
                  <a:pt x="180" y="116"/>
                  <a:pt x="182" y="116"/>
                  <a:pt x="183" y="117"/>
                </a:cubicBezTo>
                <a:cubicBezTo>
                  <a:pt x="184" y="117"/>
                  <a:pt x="187" y="118"/>
                  <a:pt x="188" y="118"/>
                </a:cubicBezTo>
                <a:cubicBezTo>
                  <a:pt x="189" y="118"/>
                  <a:pt x="191" y="116"/>
                  <a:pt x="192" y="116"/>
                </a:cubicBezTo>
                <a:cubicBezTo>
                  <a:pt x="193" y="114"/>
                  <a:pt x="192" y="110"/>
                  <a:pt x="192" y="108"/>
                </a:cubicBezTo>
                <a:cubicBezTo>
                  <a:pt x="193" y="106"/>
                  <a:pt x="196" y="102"/>
                  <a:pt x="198" y="101"/>
                </a:cubicBezTo>
                <a:cubicBezTo>
                  <a:pt x="200" y="99"/>
                  <a:pt x="206" y="100"/>
                  <a:pt x="209" y="98"/>
                </a:cubicBezTo>
                <a:cubicBezTo>
                  <a:pt x="210" y="98"/>
                  <a:pt x="214" y="95"/>
                  <a:pt x="215" y="93"/>
                </a:cubicBezTo>
                <a:cubicBezTo>
                  <a:pt x="216" y="91"/>
                  <a:pt x="215" y="84"/>
                  <a:pt x="216" y="81"/>
                </a:cubicBezTo>
                <a:cubicBezTo>
                  <a:pt x="217" y="79"/>
                  <a:pt x="220" y="75"/>
                  <a:pt x="222" y="74"/>
                </a:cubicBezTo>
                <a:cubicBezTo>
                  <a:pt x="224" y="74"/>
                  <a:pt x="227" y="75"/>
                  <a:pt x="229" y="74"/>
                </a:cubicBezTo>
                <a:cubicBezTo>
                  <a:pt x="229" y="73"/>
                  <a:pt x="229" y="70"/>
                  <a:pt x="230" y="69"/>
                </a:cubicBezTo>
                <a:cubicBezTo>
                  <a:pt x="231" y="69"/>
                  <a:pt x="234" y="69"/>
                  <a:pt x="235" y="68"/>
                </a:cubicBezTo>
                <a:cubicBezTo>
                  <a:pt x="236" y="67"/>
                  <a:pt x="238" y="63"/>
                  <a:pt x="238" y="62"/>
                </a:cubicBezTo>
                <a:cubicBezTo>
                  <a:pt x="238" y="60"/>
                  <a:pt x="236" y="58"/>
                  <a:pt x="235" y="56"/>
                </a:cubicBezTo>
                <a:cubicBezTo>
                  <a:pt x="235" y="54"/>
                  <a:pt x="235" y="50"/>
                  <a:pt x="234" y="49"/>
                </a:cubicBezTo>
                <a:cubicBezTo>
                  <a:pt x="233" y="48"/>
                  <a:pt x="232" y="48"/>
                  <a:pt x="231" y="47"/>
                </a:cubicBezTo>
                <a:cubicBezTo>
                  <a:pt x="230" y="46"/>
                  <a:pt x="228" y="44"/>
                  <a:pt x="228" y="43"/>
                </a:cubicBezTo>
                <a:cubicBezTo>
                  <a:pt x="228" y="42"/>
                  <a:pt x="228" y="40"/>
                  <a:pt x="228" y="40"/>
                </a:cubicBezTo>
                <a:cubicBezTo>
                  <a:pt x="229" y="38"/>
                  <a:pt x="233" y="38"/>
                  <a:pt x="234" y="36"/>
                </a:cubicBezTo>
                <a:cubicBezTo>
                  <a:pt x="234" y="36"/>
                  <a:pt x="234" y="34"/>
                  <a:pt x="234" y="34"/>
                </a:cubicBezTo>
                <a:cubicBezTo>
                  <a:pt x="236" y="33"/>
                  <a:pt x="240" y="35"/>
                  <a:pt x="241" y="34"/>
                </a:cubicBezTo>
                <a:cubicBezTo>
                  <a:pt x="243" y="34"/>
                  <a:pt x="245" y="32"/>
                  <a:pt x="246" y="31"/>
                </a:cubicBezTo>
                <a:cubicBezTo>
                  <a:pt x="246" y="30"/>
                  <a:pt x="246" y="27"/>
                  <a:pt x="247" y="26"/>
                </a:cubicBezTo>
                <a:cubicBezTo>
                  <a:pt x="248" y="25"/>
                  <a:pt x="251" y="27"/>
                  <a:pt x="252" y="26"/>
                </a:cubicBezTo>
                <a:cubicBezTo>
                  <a:pt x="253" y="25"/>
                  <a:pt x="252" y="21"/>
                  <a:pt x="254" y="20"/>
                </a:cubicBezTo>
                <a:cubicBezTo>
                  <a:pt x="255" y="19"/>
                  <a:pt x="259" y="21"/>
                  <a:pt x="260" y="20"/>
                </a:cubicBezTo>
                <a:cubicBezTo>
                  <a:pt x="261" y="19"/>
                  <a:pt x="260" y="16"/>
                  <a:pt x="260" y="15"/>
                </a:cubicBezTo>
                <a:cubicBezTo>
                  <a:pt x="260" y="13"/>
                  <a:pt x="258" y="10"/>
                  <a:pt x="258" y="9"/>
                </a:cubicBezTo>
                <a:cubicBezTo>
                  <a:pt x="259" y="7"/>
                  <a:pt x="263" y="6"/>
                  <a:pt x="264" y="6"/>
                </a:cubicBezTo>
                <a:cubicBezTo>
                  <a:pt x="267" y="4"/>
                  <a:pt x="271" y="1"/>
                  <a:pt x="273" y="1"/>
                </a:cubicBezTo>
                <a:cubicBezTo>
                  <a:pt x="275" y="0"/>
                  <a:pt x="279" y="1"/>
                  <a:pt x="281" y="2"/>
                </a:cubicBezTo>
                <a:cubicBezTo>
                  <a:pt x="282" y="4"/>
                  <a:pt x="282" y="8"/>
                  <a:pt x="282" y="10"/>
                </a:cubicBezTo>
                <a:cubicBezTo>
                  <a:pt x="282" y="11"/>
                  <a:pt x="283" y="15"/>
                  <a:pt x="283" y="16"/>
                </a:cubicBezTo>
                <a:cubicBezTo>
                  <a:pt x="283" y="18"/>
                  <a:pt x="282" y="20"/>
                  <a:pt x="282" y="21"/>
                </a:cubicBezTo>
                <a:cubicBezTo>
                  <a:pt x="281" y="23"/>
                  <a:pt x="283" y="26"/>
                  <a:pt x="282" y="28"/>
                </a:cubicBezTo>
                <a:cubicBezTo>
                  <a:pt x="282" y="29"/>
                  <a:pt x="279" y="31"/>
                  <a:pt x="279" y="32"/>
                </a:cubicBezTo>
                <a:cubicBezTo>
                  <a:pt x="278" y="34"/>
                  <a:pt x="278" y="38"/>
                  <a:pt x="278" y="40"/>
                </a:cubicBezTo>
                <a:cubicBezTo>
                  <a:pt x="279" y="42"/>
                  <a:pt x="280" y="45"/>
                  <a:pt x="281" y="46"/>
                </a:cubicBezTo>
                <a:cubicBezTo>
                  <a:pt x="283" y="48"/>
                  <a:pt x="288" y="49"/>
                  <a:pt x="289" y="51"/>
                </a:cubicBezTo>
                <a:cubicBezTo>
                  <a:pt x="290" y="52"/>
                  <a:pt x="291" y="56"/>
                  <a:pt x="292" y="57"/>
                </a:cubicBezTo>
                <a:cubicBezTo>
                  <a:pt x="293" y="58"/>
                  <a:pt x="296" y="60"/>
                  <a:pt x="297" y="61"/>
                </a:cubicBezTo>
                <a:cubicBezTo>
                  <a:pt x="298" y="61"/>
                  <a:pt x="300" y="63"/>
                  <a:pt x="301" y="64"/>
                </a:cubicBezTo>
                <a:cubicBezTo>
                  <a:pt x="302" y="65"/>
                  <a:pt x="305" y="67"/>
                  <a:pt x="306" y="68"/>
                </a:cubicBezTo>
                <a:cubicBezTo>
                  <a:pt x="307" y="69"/>
                  <a:pt x="308" y="72"/>
                  <a:pt x="310" y="73"/>
                </a:cubicBezTo>
                <a:cubicBezTo>
                  <a:pt x="310" y="73"/>
                  <a:pt x="310" y="73"/>
                  <a:pt x="310" y="73"/>
                </a:cubicBezTo>
                <a:cubicBezTo>
                  <a:pt x="309" y="75"/>
                  <a:pt x="307" y="77"/>
                  <a:pt x="306" y="78"/>
                </a:cubicBezTo>
                <a:cubicBezTo>
                  <a:pt x="305" y="79"/>
                  <a:pt x="305" y="82"/>
                  <a:pt x="305" y="83"/>
                </a:cubicBezTo>
                <a:cubicBezTo>
                  <a:pt x="304" y="86"/>
                  <a:pt x="307" y="91"/>
                  <a:pt x="307" y="94"/>
                </a:cubicBezTo>
                <a:cubicBezTo>
                  <a:pt x="307" y="97"/>
                  <a:pt x="307" y="104"/>
                  <a:pt x="306" y="106"/>
                </a:cubicBezTo>
                <a:cubicBezTo>
                  <a:pt x="305" y="109"/>
                  <a:pt x="300" y="113"/>
                  <a:pt x="299" y="116"/>
                </a:cubicBezTo>
                <a:cubicBezTo>
                  <a:pt x="298" y="118"/>
                  <a:pt x="296" y="124"/>
                  <a:pt x="294" y="126"/>
                </a:cubicBezTo>
                <a:cubicBezTo>
                  <a:pt x="293" y="128"/>
                  <a:pt x="290" y="132"/>
                  <a:pt x="289" y="134"/>
                </a:cubicBezTo>
                <a:cubicBezTo>
                  <a:pt x="287" y="137"/>
                  <a:pt x="287" y="145"/>
                  <a:pt x="286" y="149"/>
                </a:cubicBezTo>
                <a:cubicBezTo>
                  <a:pt x="285" y="152"/>
                  <a:pt x="282" y="159"/>
                  <a:pt x="282" y="162"/>
                </a:cubicBezTo>
                <a:cubicBezTo>
                  <a:pt x="282" y="163"/>
                  <a:pt x="283" y="166"/>
                  <a:pt x="284" y="167"/>
                </a:cubicBezTo>
                <a:cubicBezTo>
                  <a:pt x="285" y="169"/>
                  <a:pt x="290" y="171"/>
                  <a:pt x="291" y="172"/>
                </a:cubicBezTo>
                <a:cubicBezTo>
                  <a:pt x="293" y="173"/>
                  <a:pt x="295" y="176"/>
                  <a:pt x="296" y="177"/>
                </a:cubicBezTo>
                <a:cubicBezTo>
                  <a:pt x="297" y="179"/>
                  <a:pt x="297" y="183"/>
                  <a:pt x="298" y="185"/>
                </a:cubicBezTo>
                <a:cubicBezTo>
                  <a:pt x="299" y="187"/>
                  <a:pt x="303" y="189"/>
                  <a:pt x="304" y="191"/>
                </a:cubicBezTo>
                <a:cubicBezTo>
                  <a:pt x="306" y="193"/>
                  <a:pt x="307" y="198"/>
                  <a:pt x="308" y="200"/>
                </a:cubicBezTo>
                <a:cubicBezTo>
                  <a:pt x="309" y="204"/>
                  <a:pt x="310" y="210"/>
                  <a:pt x="311" y="213"/>
                </a:cubicBezTo>
                <a:cubicBezTo>
                  <a:pt x="312" y="216"/>
                  <a:pt x="315" y="221"/>
                  <a:pt x="317" y="223"/>
                </a:cubicBezTo>
                <a:cubicBezTo>
                  <a:pt x="318" y="225"/>
                  <a:pt x="322" y="228"/>
                  <a:pt x="324" y="230"/>
                </a:cubicBezTo>
                <a:cubicBezTo>
                  <a:pt x="325" y="232"/>
                  <a:pt x="328" y="238"/>
                  <a:pt x="328" y="241"/>
                </a:cubicBezTo>
                <a:cubicBezTo>
                  <a:pt x="328" y="243"/>
                  <a:pt x="327" y="246"/>
                  <a:pt x="326" y="248"/>
                </a:cubicBezTo>
                <a:cubicBezTo>
                  <a:pt x="324" y="249"/>
                  <a:pt x="321" y="250"/>
                  <a:pt x="320" y="251"/>
                </a:cubicBezTo>
                <a:cubicBezTo>
                  <a:pt x="319" y="251"/>
                  <a:pt x="316" y="251"/>
                  <a:pt x="315" y="252"/>
                </a:cubicBezTo>
                <a:cubicBezTo>
                  <a:pt x="314" y="253"/>
                  <a:pt x="315" y="256"/>
                  <a:pt x="315" y="258"/>
                </a:cubicBezTo>
                <a:cubicBezTo>
                  <a:pt x="315" y="259"/>
                  <a:pt x="315" y="261"/>
                  <a:pt x="315" y="263"/>
                </a:cubicBezTo>
                <a:cubicBezTo>
                  <a:pt x="314" y="264"/>
                  <a:pt x="312" y="268"/>
                  <a:pt x="310" y="268"/>
                </a:cubicBezTo>
                <a:cubicBezTo>
                  <a:pt x="309" y="268"/>
                  <a:pt x="306" y="266"/>
                  <a:pt x="305" y="264"/>
                </a:cubicBezTo>
                <a:cubicBezTo>
                  <a:pt x="304" y="263"/>
                  <a:pt x="304" y="261"/>
                  <a:pt x="303" y="260"/>
                </a:cubicBezTo>
                <a:cubicBezTo>
                  <a:pt x="301" y="259"/>
                  <a:pt x="297" y="259"/>
                  <a:pt x="295" y="259"/>
                </a:cubicBezTo>
                <a:cubicBezTo>
                  <a:pt x="294" y="259"/>
                  <a:pt x="291" y="261"/>
                  <a:pt x="289" y="262"/>
                </a:cubicBezTo>
                <a:cubicBezTo>
                  <a:pt x="287" y="263"/>
                  <a:pt x="283" y="262"/>
                  <a:pt x="282" y="263"/>
                </a:cubicBezTo>
                <a:cubicBezTo>
                  <a:pt x="281" y="265"/>
                  <a:pt x="280" y="268"/>
                  <a:pt x="280" y="270"/>
                </a:cubicBezTo>
                <a:cubicBezTo>
                  <a:pt x="281" y="271"/>
                  <a:pt x="284" y="274"/>
                  <a:pt x="285" y="275"/>
                </a:cubicBezTo>
                <a:cubicBezTo>
                  <a:pt x="286" y="277"/>
                  <a:pt x="287" y="281"/>
                  <a:pt x="287" y="283"/>
                </a:cubicBezTo>
                <a:cubicBezTo>
                  <a:pt x="287" y="285"/>
                  <a:pt x="285" y="288"/>
                  <a:pt x="285" y="290"/>
                </a:cubicBezTo>
                <a:cubicBezTo>
                  <a:pt x="285" y="293"/>
                  <a:pt x="284" y="298"/>
                  <a:pt x="285" y="301"/>
                </a:cubicBezTo>
                <a:cubicBezTo>
                  <a:pt x="286" y="302"/>
                  <a:pt x="288" y="303"/>
                  <a:pt x="289" y="304"/>
                </a:cubicBezTo>
                <a:cubicBezTo>
                  <a:pt x="290" y="305"/>
                  <a:pt x="291" y="308"/>
                  <a:pt x="292" y="309"/>
                </a:cubicBezTo>
                <a:cubicBezTo>
                  <a:pt x="293" y="310"/>
                  <a:pt x="294" y="314"/>
                  <a:pt x="295" y="316"/>
                </a:cubicBezTo>
                <a:cubicBezTo>
                  <a:pt x="297" y="318"/>
                  <a:pt x="301" y="321"/>
                  <a:pt x="303" y="322"/>
                </a:cubicBezTo>
                <a:cubicBezTo>
                  <a:pt x="305" y="324"/>
                  <a:pt x="310" y="326"/>
                  <a:pt x="313" y="326"/>
                </a:cubicBezTo>
                <a:cubicBezTo>
                  <a:pt x="315" y="326"/>
                  <a:pt x="318" y="323"/>
                  <a:pt x="319" y="322"/>
                </a:cubicBezTo>
                <a:cubicBezTo>
                  <a:pt x="320" y="321"/>
                  <a:pt x="321" y="318"/>
                  <a:pt x="323" y="318"/>
                </a:cubicBezTo>
                <a:cubicBezTo>
                  <a:pt x="324" y="317"/>
                  <a:pt x="328" y="318"/>
                  <a:pt x="329" y="318"/>
                </a:cubicBezTo>
                <a:cubicBezTo>
                  <a:pt x="330" y="319"/>
                  <a:pt x="332" y="320"/>
                  <a:pt x="332" y="321"/>
                </a:cubicBezTo>
                <a:cubicBezTo>
                  <a:pt x="333" y="322"/>
                  <a:pt x="334" y="326"/>
                  <a:pt x="334" y="327"/>
                </a:cubicBezTo>
                <a:cubicBezTo>
                  <a:pt x="335" y="329"/>
                  <a:pt x="336" y="332"/>
                  <a:pt x="336" y="333"/>
                </a:cubicBezTo>
                <a:cubicBezTo>
                  <a:pt x="337" y="334"/>
                  <a:pt x="339" y="336"/>
                  <a:pt x="340" y="337"/>
                </a:cubicBezTo>
                <a:cubicBezTo>
                  <a:pt x="341" y="337"/>
                  <a:pt x="344" y="335"/>
                  <a:pt x="345" y="335"/>
                </a:cubicBezTo>
                <a:cubicBezTo>
                  <a:pt x="346" y="335"/>
                  <a:pt x="349" y="336"/>
                  <a:pt x="349" y="337"/>
                </a:cubicBezTo>
                <a:cubicBezTo>
                  <a:pt x="351" y="337"/>
                  <a:pt x="351" y="341"/>
                  <a:pt x="352" y="342"/>
                </a:cubicBezTo>
                <a:cubicBezTo>
                  <a:pt x="353" y="343"/>
                  <a:pt x="357" y="345"/>
                  <a:pt x="358" y="346"/>
                </a:cubicBezTo>
                <a:cubicBezTo>
                  <a:pt x="359" y="347"/>
                  <a:pt x="361" y="350"/>
                  <a:pt x="361" y="352"/>
                </a:cubicBezTo>
                <a:cubicBezTo>
                  <a:pt x="361" y="353"/>
                  <a:pt x="360" y="356"/>
                  <a:pt x="360" y="357"/>
                </a:cubicBezTo>
                <a:cubicBezTo>
                  <a:pt x="360" y="360"/>
                  <a:pt x="361" y="365"/>
                  <a:pt x="362" y="367"/>
                </a:cubicBezTo>
                <a:cubicBezTo>
                  <a:pt x="363" y="369"/>
                  <a:pt x="366" y="372"/>
                  <a:pt x="368" y="372"/>
                </a:cubicBezTo>
                <a:cubicBezTo>
                  <a:pt x="370" y="373"/>
                  <a:pt x="375" y="371"/>
                  <a:pt x="377" y="372"/>
                </a:cubicBezTo>
                <a:cubicBezTo>
                  <a:pt x="378" y="372"/>
                  <a:pt x="381" y="373"/>
                  <a:pt x="381" y="373"/>
                </a:cubicBezTo>
                <a:cubicBezTo>
                  <a:pt x="383" y="375"/>
                  <a:pt x="382" y="379"/>
                  <a:pt x="383" y="381"/>
                </a:cubicBezTo>
                <a:cubicBezTo>
                  <a:pt x="384" y="383"/>
                  <a:pt x="387" y="387"/>
                  <a:pt x="388" y="389"/>
                </a:cubicBezTo>
                <a:cubicBezTo>
                  <a:pt x="388" y="391"/>
                  <a:pt x="387" y="396"/>
                  <a:pt x="389" y="397"/>
                </a:cubicBezTo>
                <a:cubicBezTo>
                  <a:pt x="389" y="399"/>
                  <a:pt x="393" y="399"/>
                  <a:pt x="394" y="401"/>
                </a:cubicBezTo>
                <a:close/>
              </a:path>
            </a:pathLst>
          </a:custGeom>
          <a:solidFill>
            <a:srgbClr val="E0DFDF"/>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6560867" y="1161551"/>
            <a:ext cx="407576" cy="323329"/>
          </a:xfrm>
          <a:custGeom>
            <a:avLst/>
            <a:gdLst/>
            <a:ahLst/>
            <a:cxnLst>
              <a:cxn ang="0">
                <a:pos x="159" y="91"/>
              </a:cxn>
              <a:cxn ang="0">
                <a:pos x="145" y="94"/>
              </a:cxn>
              <a:cxn ang="0">
                <a:pos x="134" y="105"/>
              </a:cxn>
              <a:cxn ang="0">
                <a:pos x="120" y="102"/>
              </a:cxn>
              <a:cxn ang="0">
                <a:pos x="104" y="100"/>
              </a:cxn>
              <a:cxn ang="0">
                <a:pos x="93" y="105"/>
              </a:cxn>
              <a:cxn ang="0">
                <a:pos x="82" y="115"/>
              </a:cxn>
              <a:cxn ang="0">
                <a:pos x="67" y="121"/>
              </a:cxn>
              <a:cxn ang="0">
                <a:pos x="60" y="127"/>
              </a:cxn>
              <a:cxn ang="0">
                <a:pos x="51" y="124"/>
              </a:cxn>
              <a:cxn ang="0">
                <a:pos x="46" y="119"/>
              </a:cxn>
              <a:cxn ang="0">
                <a:pos x="42" y="112"/>
              </a:cxn>
              <a:cxn ang="0">
                <a:pos x="37" y="111"/>
              </a:cxn>
              <a:cxn ang="0">
                <a:pos x="37" y="106"/>
              </a:cxn>
              <a:cxn ang="0">
                <a:pos x="30" y="104"/>
              </a:cxn>
              <a:cxn ang="0">
                <a:pos x="29" y="92"/>
              </a:cxn>
              <a:cxn ang="0">
                <a:pos x="30" y="83"/>
              </a:cxn>
              <a:cxn ang="0">
                <a:pos x="26" y="73"/>
              </a:cxn>
              <a:cxn ang="0">
                <a:pos x="20" y="75"/>
              </a:cxn>
              <a:cxn ang="0">
                <a:pos x="11" y="70"/>
              </a:cxn>
              <a:cxn ang="0">
                <a:pos x="5" y="63"/>
              </a:cxn>
              <a:cxn ang="0">
                <a:pos x="12" y="63"/>
              </a:cxn>
              <a:cxn ang="0">
                <a:pos x="11" y="57"/>
              </a:cxn>
              <a:cxn ang="0">
                <a:pos x="7" y="54"/>
              </a:cxn>
              <a:cxn ang="0">
                <a:pos x="0" y="47"/>
              </a:cxn>
              <a:cxn ang="0">
                <a:pos x="0" y="38"/>
              </a:cxn>
              <a:cxn ang="0">
                <a:pos x="5" y="31"/>
              </a:cxn>
              <a:cxn ang="0">
                <a:pos x="15" y="32"/>
              </a:cxn>
              <a:cxn ang="0">
                <a:pos x="26" y="27"/>
              </a:cxn>
              <a:cxn ang="0">
                <a:pos x="32" y="22"/>
              </a:cxn>
              <a:cxn ang="0">
                <a:pos x="36" y="13"/>
              </a:cxn>
              <a:cxn ang="0">
                <a:pos x="44" y="19"/>
              </a:cxn>
              <a:cxn ang="0">
                <a:pos x="49" y="28"/>
              </a:cxn>
              <a:cxn ang="0">
                <a:pos x="56" y="26"/>
              </a:cxn>
              <a:cxn ang="0">
                <a:pos x="62" y="27"/>
              </a:cxn>
              <a:cxn ang="0">
                <a:pos x="73" y="17"/>
              </a:cxn>
              <a:cxn ang="0">
                <a:pos x="82" y="15"/>
              </a:cxn>
              <a:cxn ang="0">
                <a:pos x="89" y="22"/>
              </a:cxn>
              <a:cxn ang="0">
                <a:pos x="95" y="13"/>
              </a:cxn>
              <a:cxn ang="0">
                <a:pos x="110" y="7"/>
              </a:cxn>
              <a:cxn ang="0">
                <a:pos x="118" y="0"/>
              </a:cxn>
              <a:cxn ang="0">
                <a:pos x="123" y="6"/>
              </a:cxn>
              <a:cxn ang="0">
                <a:pos x="136" y="7"/>
              </a:cxn>
              <a:cxn ang="0">
                <a:pos x="141" y="18"/>
              </a:cxn>
              <a:cxn ang="0">
                <a:pos x="144" y="24"/>
              </a:cxn>
              <a:cxn ang="0">
                <a:pos x="148" y="37"/>
              </a:cxn>
              <a:cxn ang="0">
                <a:pos x="147" y="49"/>
              </a:cxn>
              <a:cxn ang="0">
                <a:pos x="151" y="63"/>
              </a:cxn>
              <a:cxn ang="0">
                <a:pos x="158" y="75"/>
              </a:cxn>
              <a:cxn ang="0">
                <a:pos x="155" y="81"/>
              </a:cxn>
            </a:cxnLst>
            <a:rect l="0" t="0" r="r" b="b"/>
            <a:pathLst>
              <a:path w="160" h="127">
                <a:moveTo>
                  <a:pt x="159" y="85"/>
                </a:moveTo>
                <a:cubicBezTo>
                  <a:pt x="159" y="86"/>
                  <a:pt x="160" y="90"/>
                  <a:pt x="159" y="91"/>
                </a:cubicBezTo>
                <a:cubicBezTo>
                  <a:pt x="158" y="92"/>
                  <a:pt x="154" y="94"/>
                  <a:pt x="152" y="94"/>
                </a:cubicBezTo>
                <a:cubicBezTo>
                  <a:pt x="150" y="95"/>
                  <a:pt x="147" y="93"/>
                  <a:pt x="145" y="94"/>
                </a:cubicBezTo>
                <a:cubicBezTo>
                  <a:pt x="143" y="95"/>
                  <a:pt x="141" y="100"/>
                  <a:pt x="140" y="101"/>
                </a:cubicBezTo>
                <a:cubicBezTo>
                  <a:pt x="139" y="102"/>
                  <a:pt x="136" y="104"/>
                  <a:pt x="134" y="105"/>
                </a:cubicBezTo>
                <a:cubicBezTo>
                  <a:pt x="132" y="105"/>
                  <a:pt x="128" y="104"/>
                  <a:pt x="127" y="104"/>
                </a:cubicBezTo>
                <a:cubicBezTo>
                  <a:pt x="125" y="104"/>
                  <a:pt x="122" y="102"/>
                  <a:pt x="120" y="102"/>
                </a:cubicBezTo>
                <a:cubicBezTo>
                  <a:pt x="118" y="102"/>
                  <a:pt x="113" y="103"/>
                  <a:pt x="110" y="102"/>
                </a:cubicBezTo>
                <a:cubicBezTo>
                  <a:pt x="108" y="102"/>
                  <a:pt x="105" y="100"/>
                  <a:pt x="104" y="100"/>
                </a:cubicBezTo>
                <a:cubicBezTo>
                  <a:pt x="102" y="100"/>
                  <a:pt x="98" y="100"/>
                  <a:pt x="97" y="101"/>
                </a:cubicBezTo>
                <a:cubicBezTo>
                  <a:pt x="96" y="101"/>
                  <a:pt x="94" y="104"/>
                  <a:pt x="93" y="105"/>
                </a:cubicBezTo>
                <a:cubicBezTo>
                  <a:pt x="92" y="106"/>
                  <a:pt x="90" y="109"/>
                  <a:pt x="89" y="110"/>
                </a:cubicBezTo>
                <a:cubicBezTo>
                  <a:pt x="87" y="112"/>
                  <a:pt x="84" y="114"/>
                  <a:pt x="82" y="115"/>
                </a:cubicBezTo>
                <a:cubicBezTo>
                  <a:pt x="80" y="116"/>
                  <a:pt x="77" y="115"/>
                  <a:pt x="75" y="115"/>
                </a:cubicBezTo>
                <a:cubicBezTo>
                  <a:pt x="73" y="116"/>
                  <a:pt x="69" y="119"/>
                  <a:pt x="67" y="121"/>
                </a:cubicBezTo>
                <a:cubicBezTo>
                  <a:pt x="66" y="121"/>
                  <a:pt x="65" y="123"/>
                  <a:pt x="65" y="124"/>
                </a:cubicBezTo>
                <a:cubicBezTo>
                  <a:pt x="64" y="125"/>
                  <a:pt x="61" y="127"/>
                  <a:pt x="60" y="127"/>
                </a:cubicBezTo>
                <a:cubicBezTo>
                  <a:pt x="58" y="127"/>
                  <a:pt x="56" y="125"/>
                  <a:pt x="55" y="124"/>
                </a:cubicBezTo>
                <a:cubicBezTo>
                  <a:pt x="54" y="124"/>
                  <a:pt x="52" y="124"/>
                  <a:pt x="51" y="124"/>
                </a:cubicBezTo>
                <a:cubicBezTo>
                  <a:pt x="51" y="124"/>
                  <a:pt x="51" y="123"/>
                  <a:pt x="50" y="123"/>
                </a:cubicBezTo>
                <a:cubicBezTo>
                  <a:pt x="49" y="122"/>
                  <a:pt x="46" y="121"/>
                  <a:pt x="46" y="119"/>
                </a:cubicBezTo>
                <a:cubicBezTo>
                  <a:pt x="45" y="118"/>
                  <a:pt x="45" y="115"/>
                  <a:pt x="44" y="113"/>
                </a:cubicBezTo>
                <a:cubicBezTo>
                  <a:pt x="44" y="113"/>
                  <a:pt x="43" y="112"/>
                  <a:pt x="42" y="112"/>
                </a:cubicBezTo>
                <a:cubicBezTo>
                  <a:pt x="41" y="112"/>
                  <a:pt x="39" y="113"/>
                  <a:pt x="38" y="113"/>
                </a:cubicBezTo>
                <a:cubicBezTo>
                  <a:pt x="38" y="113"/>
                  <a:pt x="37" y="111"/>
                  <a:pt x="37" y="111"/>
                </a:cubicBezTo>
                <a:cubicBezTo>
                  <a:pt x="37" y="110"/>
                  <a:pt x="38" y="109"/>
                  <a:pt x="38" y="108"/>
                </a:cubicBezTo>
                <a:cubicBezTo>
                  <a:pt x="38" y="108"/>
                  <a:pt x="38" y="107"/>
                  <a:pt x="37" y="106"/>
                </a:cubicBezTo>
                <a:cubicBezTo>
                  <a:pt x="36" y="106"/>
                  <a:pt x="33" y="107"/>
                  <a:pt x="32" y="106"/>
                </a:cubicBezTo>
                <a:cubicBezTo>
                  <a:pt x="31" y="106"/>
                  <a:pt x="30" y="105"/>
                  <a:pt x="30" y="104"/>
                </a:cubicBezTo>
                <a:cubicBezTo>
                  <a:pt x="29" y="103"/>
                  <a:pt x="28" y="99"/>
                  <a:pt x="28" y="98"/>
                </a:cubicBezTo>
                <a:cubicBezTo>
                  <a:pt x="28" y="96"/>
                  <a:pt x="29" y="94"/>
                  <a:pt x="29" y="92"/>
                </a:cubicBezTo>
                <a:cubicBezTo>
                  <a:pt x="29" y="91"/>
                  <a:pt x="26" y="87"/>
                  <a:pt x="26" y="86"/>
                </a:cubicBezTo>
                <a:cubicBezTo>
                  <a:pt x="27" y="85"/>
                  <a:pt x="30" y="84"/>
                  <a:pt x="30" y="83"/>
                </a:cubicBezTo>
                <a:cubicBezTo>
                  <a:pt x="31" y="81"/>
                  <a:pt x="29" y="78"/>
                  <a:pt x="29" y="76"/>
                </a:cubicBezTo>
                <a:cubicBezTo>
                  <a:pt x="28" y="75"/>
                  <a:pt x="27" y="73"/>
                  <a:pt x="26" y="73"/>
                </a:cubicBezTo>
                <a:cubicBezTo>
                  <a:pt x="25" y="72"/>
                  <a:pt x="24" y="72"/>
                  <a:pt x="23" y="73"/>
                </a:cubicBezTo>
                <a:cubicBezTo>
                  <a:pt x="22" y="73"/>
                  <a:pt x="21" y="75"/>
                  <a:pt x="20" y="75"/>
                </a:cubicBezTo>
                <a:cubicBezTo>
                  <a:pt x="18" y="75"/>
                  <a:pt x="16" y="74"/>
                  <a:pt x="15" y="73"/>
                </a:cubicBezTo>
                <a:cubicBezTo>
                  <a:pt x="14" y="72"/>
                  <a:pt x="12" y="71"/>
                  <a:pt x="11" y="70"/>
                </a:cubicBezTo>
                <a:cubicBezTo>
                  <a:pt x="10" y="69"/>
                  <a:pt x="9" y="67"/>
                  <a:pt x="8" y="67"/>
                </a:cubicBezTo>
                <a:cubicBezTo>
                  <a:pt x="7" y="66"/>
                  <a:pt x="5" y="64"/>
                  <a:pt x="5" y="63"/>
                </a:cubicBezTo>
                <a:cubicBezTo>
                  <a:pt x="5" y="62"/>
                  <a:pt x="8" y="63"/>
                  <a:pt x="8" y="63"/>
                </a:cubicBezTo>
                <a:cubicBezTo>
                  <a:pt x="9" y="63"/>
                  <a:pt x="11" y="64"/>
                  <a:pt x="12" y="63"/>
                </a:cubicBezTo>
                <a:cubicBezTo>
                  <a:pt x="12" y="63"/>
                  <a:pt x="12" y="62"/>
                  <a:pt x="12" y="61"/>
                </a:cubicBezTo>
                <a:cubicBezTo>
                  <a:pt x="12" y="60"/>
                  <a:pt x="11" y="58"/>
                  <a:pt x="11" y="57"/>
                </a:cubicBezTo>
                <a:cubicBezTo>
                  <a:pt x="11" y="56"/>
                  <a:pt x="10" y="54"/>
                  <a:pt x="9" y="53"/>
                </a:cubicBezTo>
                <a:cubicBezTo>
                  <a:pt x="9" y="53"/>
                  <a:pt x="7" y="54"/>
                  <a:pt x="7" y="54"/>
                </a:cubicBezTo>
                <a:cubicBezTo>
                  <a:pt x="5" y="54"/>
                  <a:pt x="3" y="52"/>
                  <a:pt x="2" y="51"/>
                </a:cubicBezTo>
                <a:cubicBezTo>
                  <a:pt x="1" y="50"/>
                  <a:pt x="0" y="48"/>
                  <a:pt x="0" y="47"/>
                </a:cubicBezTo>
                <a:cubicBezTo>
                  <a:pt x="0" y="46"/>
                  <a:pt x="2" y="44"/>
                  <a:pt x="2" y="43"/>
                </a:cubicBezTo>
                <a:cubicBezTo>
                  <a:pt x="2" y="42"/>
                  <a:pt x="0" y="39"/>
                  <a:pt x="0" y="38"/>
                </a:cubicBezTo>
                <a:cubicBezTo>
                  <a:pt x="0" y="37"/>
                  <a:pt x="2" y="34"/>
                  <a:pt x="3" y="33"/>
                </a:cubicBezTo>
                <a:cubicBezTo>
                  <a:pt x="3" y="33"/>
                  <a:pt x="4" y="31"/>
                  <a:pt x="5" y="31"/>
                </a:cubicBezTo>
                <a:cubicBezTo>
                  <a:pt x="6" y="31"/>
                  <a:pt x="9" y="31"/>
                  <a:pt x="10" y="31"/>
                </a:cubicBezTo>
                <a:cubicBezTo>
                  <a:pt x="11" y="32"/>
                  <a:pt x="14" y="32"/>
                  <a:pt x="15" y="32"/>
                </a:cubicBezTo>
                <a:cubicBezTo>
                  <a:pt x="17" y="31"/>
                  <a:pt x="21" y="31"/>
                  <a:pt x="23" y="30"/>
                </a:cubicBezTo>
                <a:cubicBezTo>
                  <a:pt x="24" y="30"/>
                  <a:pt x="25" y="28"/>
                  <a:pt x="26" y="27"/>
                </a:cubicBezTo>
                <a:cubicBezTo>
                  <a:pt x="27" y="27"/>
                  <a:pt x="29" y="27"/>
                  <a:pt x="30" y="26"/>
                </a:cubicBezTo>
                <a:cubicBezTo>
                  <a:pt x="31" y="25"/>
                  <a:pt x="32" y="23"/>
                  <a:pt x="32" y="22"/>
                </a:cubicBezTo>
                <a:cubicBezTo>
                  <a:pt x="33" y="21"/>
                  <a:pt x="31" y="17"/>
                  <a:pt x="31" y="16"/>
                </a:cubicBezTo>
                <a:cubicBezTo>
                  <a:pt x="32" y="15"/>
                  <a:pt x="34" y="14"/>
                  <a:pt x="36" y="13"/>
                </a:cubicBezTo>
                <a:cubicBezTo>
                  <a:pt x="37" y="13"/>
                  <a:pt x="38" y="14"/>
                  <a:pt x="39" y="14"/>
                </a:cubicBezTo>
                <a:cubicBezTo>
                  <a:pt x="40" y="15"/>
                  <a:pt x="43" y="18"/>
                  <a:pt x="44" y="19"/>
                </a:cubicBezTo>
                <a:cubicBezTo>
                  <a:pt x="45" y="21"/>
                  <a:pt x="44" y="24"/>
                  <a:pt x="45" y="25"/>
                </a:cubicBezTo>
                <a:cubicBezTo>
                  <a:pt x="45" y="27"/>
                  <a:pt x="48" y="28"/>
                  <a:pt x="49" y="28"/>
                </a:cubicBezTo>
                <a:cubicBezTo>
                  <a:pt x="50" y="28"/>
                  <a:pt x="52" y="25"/>
                  <a:pt x="53" y="25"/>
                </a:cubicBezTo>
                <a:cubicBezTo>
                  <a:pt x="54" y="24"/>
                  <a:pt x="56" y="25"/>
                  <a:pt x="56" y="26"/>
                </a:cubicBezTo>
                <a:cubicBezTo>
                  <a:pt x="57" y="26"/>
                  <a:pt x="58" y="28"/>
                  <a:pt x="59" y="28"/>
                </a:cubicBezTo>
                <a:cubicBezTo>
                  <a:pt x="60" y="29"/>
                  <a:pt x="62" y="27"/>
                  <a:pt x="62" y="27"/>
                </a:cubicBezTo>
                <a:cubicBezTo>
                  <a:pt x="63" y="26"/>
                  <a:pt x="64" y="23"/>
                  <a:pt x="65" y="22"/>
                </a:cubicBezTo>
                <a:cubicBezTo>
                  <a:pt x="67" y="20"/>
                  <a:pt x="71" y="19"/>
                  <a:pt x="73" y="17"/>
                </a:cubicBezTo>
                <a:cubicBezTo>
                  <a:pt x="74" y="17"/>
                  <a:pt x="76" y="14"/>
                  <a:pt x="78" y="14"/>
                </a:cubicBezTo>
                <a:cubicBezTo>
                  <a:pt x="79" y="14"/>
                  <a:pt x="81" y="14"/>
                  <a:pt x="82" y="15"/>
                </a:cubicBezTo>
                <a:cubicBezTo>
                  <a:pt x="83" y="15"/>
                  <a:pt x="84" y="18"/>
                  <a:pt x="85" y="19"/>
                </a:cubicBezTo>
                <a:cubicBezTo>
                  <a:pt x="86" y="20"/>
                  <a:pt x="88" y="22"/>
                  <a:pt x="89" y="22"/>
                </a:cubicBezTo>
                <a:cubicBezTo>
                  <a:pt x="91" y="21"/>
                  <a:pt x="93" y="18"/>
                  <a:pt x="94" y="17"/>
                </a:cubicBezTo>
                <a:cubicBezTo>
                  <a:pt x="94" y="16"/>
                  <a:pt x="95" y="14"/>
                  <a:pt x="95" y="13"/>
                </a:cubicBezTo>
                <a:cubicBezTo>
                  <a:pt x="96" y="12"/>
                  <a:pt x="98" y="11"/>
                  <a:pt x="99" y="11"/>
                </a:cubicBezTo>
                <a:cubicBezTo>
                  <a:pt x="102" y="9"/>
                  <a:pt x="108" y="9"/>
                  <a:pt x="110" y="7"/>
                </a:cubicBezTo>
                <a:cubicBezTo>
                  <a:pt x="111" y="6"/>
                  <a:pt x="112" y="5"/>
                  <a:pt x="113" y="4"/>
                </a:cubicBezTo>
                <a:cubicBezTo>
                  <a:pt x="114" y="3"/>
                  <a:pt x="116" y="0"/>
                  <a:pt x="118" y="0"/>
                </a:cubicBezTo>
                <a:cubicBezTo>
                  <a:pt x="119" y="1"/>
                  <a:pt x="118" y="5"/>
                  <a:pt x="120" y="6"/>
                </a:cubicBezTo>
                <a:cubicBezTo>
                  <a:pt x="120" y="6"/>
                  <a:pt x="122" y="6"/>
                  <a:pt x="123" y="6"/>
                </a:cubicBezTo>
                <a:cubicBezTo>
                  <a:pt x="125" y="6"/>
                  <a:pt x="128" y="5"/>
                  <a:pt x="130" y="6"/>
                </a:cubicBezTo>
                <a:cubicBezTo>
                  <a:pt x="132" y="6"/>
                  <a:pt x="135" y="6"/>
                  <a:pt x="136" y="7"/>
                </a:cubicBezTo>
                <a:cubicBezTo>
                  <a:pt x="137" y="8"/>
                  <a:pt x="137" y="11"/>
                  <a:pt x="138" y="12"/>
                </a:cubicBezTo>
                <a:cubicBezTo>
                  <a:pt x="138" y="14"/>
                  <a:pt x="140" y="17"/>
                  <a:pt x="141" y="18"/>
                </a:cubicBezTo>
                <a:cubicBezTo>
                  <a:pt x="142" y="19"/>
                  <a:pt x="143" y="19"/>
                  <a:pt x="144" y="19"/>
                </a:cubicBezTo>
                <a:cubicBezTo>
                  <a:pt x="144" y="21"/>
                  <a:pt x="144" y="23"/>
                  <a:pt x="144" y="24"/>
                </a:cubicBezTo>
                <a:cubicBezTo>
                  <a:pt x="144" y="26"/>
                  <a:pt x="144" y="29"/>
                  <a:pt x="144" y="30"/>
                </a:cubicBezTo>
                <a:cubicBezTo>
                  <a:pt x="145" y="32"/>
                  <a:pt x="147" y="35"/>
                  <a:pt x="148" y="37"/>
                </a:cubicBezTo>
                <a:cubicBezTo>
                  <a:pt x="149" y="38"/>
                  <a:pt x="152" y="40"/>
                  <a:pt x="152" y="42"/>
                </a:cubicBezTo>
                <a:cubicBezTo>
                  <a:pt x="152" y="44"/>
                  <a:pt x="148" y="47"/>
                  <a:pt x="147" y="49"/>
                </a:cubicBezTo>
                <a:cubicBezTo>
                  <a:pt x="146" y="51"/>
                  <a:pt x="145" y="55"/>
                  <a:pt x="145" y="57"/>
                </a:cubicBezTo>
                <a:cubicBezTo>
                  <a:pt x="146" y="59"/>
                  <a:pt x="149" y="62"/>
                  <a:pt x="151" y="63"/>
                </a:cubicBezTo>
                <a:cubicBezTo>
                  <a:pt x="152" y="65"/>
                  <a:pt x="157" y="68"/>
                  <a:pt x="158" y="70"/>
                </a:cubicBezTo>
                <a:cubicBezTo>
                  <a:pt x="158" y="71"/>
                  <a:pt x="159" y="73"/>
                  <a:pt x="158" y="75"/>
                </a:cubicBezTo>
                <a:cubicBezTo>
                  <a:pt x="158" y="76"/>
                  <a:pt x="155" y="77"/>
                  <a:pt x="154" y="78"/>
                </a:cubicBezTo>
                <a:cubicBezTo>
                  <a:pt x="154" y="79"/>
                  <a:pt x="155" y="80"/>
                  <a:pt x="155" y="81"/>
                </a:cubicBezTo>
                <a:cubicBezTo>
                  <a:pt x="156" y="82"/>
                  <a:pt x="158" y="84"/>
                  <a:pt x="159" y="85"/>
                </a:cubicBezTo>
                <a:close/>
              </a:path>
            </a:pathLst>
          </a:custGeom>
          <a:solidFill>
            <a:schemeClr val="bg2"/>
          </a:solidFill>
          <a:ln w="635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ITALY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2" name="Group 1"/>
          <p:cNvGrpSpPr/>
          <p:nvPr/>
        </p:nvGrpSpPr>
        <p:grpSpPr>
          <a:xfrm>
            <a:off x="7000322" y="3807383"/>
            <a:ext cx="710413" cy="1325193"/>
            <a:chOff x="6395894" y="3342443"/>
            <a:chExt cx="710413" cy="1325193"/>
          </a:xfrm>
        </p:grpSpPr>
        <p:sp>
          <p:nvSpPr>
            <p:cNvPr id="68" name="Freeform 37"/>
            <p:cNvSpPr>
              <a:spLocks/>
            </p:cNvSpPr>
            <p:nvPr/>
          </p:nvSpPr>
          <p:spPr bwMode="auto">
            <a:xfrm>
              <a:off x="6395894" y="3349273"/>
              <a:ext cx="710413" cy="1318363"/>
            </a:xfrm>
            <a:custGeom>
              <a:avLst/>
              <a:gdLst/>
              <a:ahLst/>
              <a:cxnLst>
                <a:cxn ang="0">
                  <a:pos x="101" y="509"/>
                </a:cxn>
                <a:cxn ang="0">
                  <a:pos x="81" y="510"/>
                </a:cxn>
                <a:cxn ang="0">
                  <a:pos x="73" y="512"/>
                </a:cxn>
                <a:cxn ang="0">
                  <a:pos x="71" y="495"/>
                </a:cxn>
                <a:cxn ang="0">
                  <a:pos x="59" y="472"/>
                </a:cxn>
                <a:cxn ang="0">
                  <a:pos x="44" y="456"/>
                </a:cxn>
                <a:cxn ang="0">
                  <a:pos x="45" y="422"/>
                </a:cxn>
                <a:cxn ang="0">
                  <a:pos x="40" y="393"/>
                </a:cxn>
                <a:cxn ang="0">
                  <a:pos x="49" y="363"/>
                </a:cxn>
                <a:cxn ang="0">
                  <a:pos x="47" y="327"/>
                </a:cxn>
                <a:cxn ang="0">
                  <a:pos x="66" y="338"/>
                </a:cxn>
                <a:cxn ang="0">
                  <a:pos x="64" y="321"/>
                </a:cxn>
                <a:cxn ang="0">
                  <a:pos x="65" y="301"/>
                </a:cxn>
                <a:cxn ang="0">
                  <a:pos x="69" y="289"/>
                </a:cxn>
                <a:cxn ang="0">
                  <a:pos x="49" y="292"/>
                </a:cxn>
                <a:cxn ang="0">
                  <a:pos x="40" y="278"/>
                </a:cxn>
                <a:cxn ang="0">
                  <a:pos x="48" y="259"/>
                </a:cxn>
                <a:cxn ang="0">
                  <a:pos x="53" y="229"/>
                </a:cxn>
                <a:cxn ang="0">
                  <a:pos x="48" y="201"/>
                </a:cxn>
                <a:cxn ang="0">
                  <a:pos x="39" y="164"/>
                </a:cxn>
                <a:cxn ang="0">
                  <a:pos x="21" y="143"/>
                </a:cxn>
                <a:cxn ang="0">
                  <a:pos x="12" y="135"/>
                </a:cxn>
                <a:cxn ang="0">
                  <a:pos x="1" y="135"/>
                </a:cxn>
                <a:cxn ang="0">
                  <a:pos x="2" y="114"/>
                </a:cxn>
                <a:cxn ang="0">
                  <a:pos x="14" y="81"/>
                </a:cxn>
                <a:cxn ang="0">
                  <a:pos x="15" y="61"/>
                </a:cxn>
                <a:cxn ang="0">
                  <a:pos x="34" y="84"/>
                </a:cxn>
                <a:cxn ang="0">
                  <a:pos x="79" y="87"/>
                </a:cxn>
                <a:cxn ang="0">
                  <a:pos x="121" y="60"/>
                </a:cxn>
                <a:cxn ang="0">
                  <a:pos x="156" y="28"/>
                </a:cxn>
                <a:cxn ang="0">
                  <a:pos x="168" y="3"/>
                </a:cxn>
                <a:cxn ang="0">
                  <a:pos x="188" y="8"/>
                </a:cxn>
                <a:cxn ang="0">
                  <a:pos x="194" y="16"/>
                </a:cxn>
                <a:cxn ang="0">
                  <a:pos x="209" y="19"/>
                </a:cxn>
                <a:cxn ang="0">
                  <a:pos x="221" y="27"/>
                </a:cxn>
                <a:cxn ang="0">
                  <a:pos x="231" y="38"/>
                </a:cxn>
                <a:cxn ang="0">
                  <a:pos x="236" y="52"/>
                </a:cxn>
                <a:cxn ang="0">
                  <a:pos x="249" y="58"/>
                </a:cxn>
                <a:cxn ang="0">
                  <a:pos x="228" y="71"/>
                </a:cxn>
                <a:cxn ang="0">
                  <a:pos x="247" y="78"/>
                </a:cxn>
                <a:cxn ang="0">
                  <a:pos x="259" y="91"/>
                </a:cxn>
                <a:cxn ang="0">
                  <a:pos x="253" y="101"/>
                </a:cxn>
                <a:cxn ang="0">
                  <a:pos x="267" y="131"/>
                </a:cxn>
                <a:cxn ang="0">
                  <a:pos x="280" y="161"/>
                </a:cxn>
                <a:cxn ang="0">
                  <a:pos x="255" y="198"/>
                </a:cxn>
                <a:cxn ang="0">
                  <a:pos x="262" y="260"/>
                </a:cxn>
                <a:cxn ang="0">
                  <a:pos x="255" y="293"/>
                </a:cxn>
                <a:cxn ang="0">
                  <a:pos x="254" y="334"/>
                </a:cxn>
                <a:cxn ang="0">
                  <a:pos x="247" y="385"/>
                </a:cxn>
                <a:cxn ang="0">
                  <a:pos x="243" y="422"/>
                </a:cxn>
                <a:cxn ang="0">
                  <a:pos x="237" y="449"/>
                </a:cxn>
                <a:cxn ang="0">
                  <a:pos x="225" y="464"/>
                </a:cxn>
                <a:cxn ang="0">
                  <a:pos x="202" y="454"/>
                </a:cxn>
                <a:cxn ang="0">
                  <a:pos x="170" y="442"/>
                </a:cxn>
                <a:cxn ang="0">
                  <a:pos x="148" y="451"/>
                </a:cxn>
                <a:cxn ang="0">
                  <a:pos x="142" y="484"/>
                </a:cxn>
                <a:cxn ang="0">
                  <a:pos x="126" y="505"/>
                </a:cxn>
              </a:cxnLst>
              <a:rect l="0" t="0" r="r" b="b"/>
              <a:pathLst>
                <a:path w="280" h="519">
                  <a:moveTo>
                    <a:pt x="116" y="513"/>
                  </a:moveTo>
                  <a:cubicBezTo>
                    <a:pt x="116" y="514"/>
                    <a:pt x="114" y="514"/>
                    <a:pt x="113" y="514"/>
                  </a:cubicBezTo>
                  <a:cubicBezTo>
                    <a:pt x="112" y="514"/>
                    <a:pt x="110" y="513"/>
                    <a:pt x="109" y="513"/>
                  </a:cubicBezTo>
                  <a:cubicBezTo>
                    <a:pt x="109" y="512"/>
                    <a:pt x="109" y="511"/>
                    <a:pt x="108" y="510"/>
                  </a:cubicBezTo>
                  <a:cubicBezTo>
                    <a:pt x="108" y="510"/>
                    <a:pt x="106" y="510"/>
                    <a:pt x="106" y="510"/>
                  </a:cubicBezTo>
                  <a:cubicBezTo>
                    <a:pt x="105" y="510"/>
                    <a:pt x="105" y="512"/>
                    <a:pt x="104" y="512"/>
                  </a:cubicBezTo>
                  <a:cubicBezTo>
                    <a:pt x="103" y="512"/>
                    <a:pt x="102" y="510"/>
                    <a:pt x="101" y="509"/>
                  </a:cubicBezTo>
                  <a:cubicBezTo>
                    <a:pt x="101" y="508"/>
                    <a:pt x="101" y="506"/>
                    <a:pt x="100" y="505"/>
                  </a:cubicBezTo>
                  <a:cubicBezTo>
                    <a:pt x="100" y="504"/>
                    <a:pt x="97" y="504"/>
                    <a:pt x="96" y="504"/>
                  </a:cubicBezTo>
                  <a:cubicBezTo>
                    <a:pt x="95" y="503"/>
                    <a:pt x="94" y="501"/>
                    <a:pt x="93" y="501"/>
                  </a:cubicBezTo>
                  <a:cubicBezTo>
                    <a:pt x="92" y="501"/>
                    <a:pt x="91" y="504"/>
                    <a:pt x="90" y="504"/>
                  </a:cubicBezTo>
                  <a:cubicBezTo>
                    <a:pt x="90" y="505"/>
                    <a:pt x="88" y="504"/>
                    <a:pt x="87" y="505"/>
                  </a:cubicBezTo>
                  <a:cubicBezTo>
                    <a:pt x="86" y="505"/>
                    <a:pt x="84" y="506"/>
                    <a:pt x="83" y="507"/>
                  </a:cubicBezTo>
                  <a:cubicBezTo>
                    <a:pt x="82" y="507"/>
                    <a:pt x="82" y="509"/>
                    <a:pt x="81" y="510"/>
                  </a:cubicBezTo>
                  <a:cubicBezTo>
                    <a:pt x="81" y="510"/>
                    <a:pt x="80" y="511"/>
                    <a:pt x="80" y="512"/>
                  </a:cubicBezTo>
                  <a:cubicBezTo>
                    <a:pt x="80" y="513"/>
                    <a:pt x="82" y="514"/>
                    <a:pt x="82" y="515"/>
                  </a:cubicBezTo>
                  <a:cubicBezTo>
                    <a:pt x="82" y="516"/>
                    <a:pt x="81" y="518"/>
                    <a:pt x="81" y="518"/>
                  </a:cubicBezTo>
                  <a:cubicBezTo>
                    <a:pt x="80" y="519"/>
                    <a:pt x="78" y="518"/>
                    <a:pt x="78" y="518"/>
                  </a:cubicBezTo>
                  <a:cubicBezTo>
                    <a:pt x="77" y="517"/>
                    <a:pt x="76" y="515"/>
                    <a:pt x="76" y="515"/>
                  </a:cubicBezTo>
                  <a:cubicBezTo>
                    <a:pt x="76" y="514"/>
                    <a:pt x="78" y="512"/>
                    <a:pt x="77" y="511"/>
                  </a:cubicBezTo>
                  <a:cubicBezTo>
                    <a:pt x="76" y="510"/>
                    <a:pt x="74" y="512"/>
                    <a:pt x="73" y="512"/>
                  </a:cubicBezTo>
                  <a:cubicBezTo>
                    <a:pt x="73" y="511"/>
                    <a:pt x="72" y="510"/>
                    <a:pt x="72" y="509"/>
                  </a:cubicBezTo>
                  <a:cubicBezTo>
                    <a:pt x="72" y="508"/>
                    <a:pt x="71" y="505"/>
                    <a:pt x="72" y="503"/>
                  </a:cubicBezTo>
                  <a:cubicBezTo>
                    <a:pt x="72" y="502"/>
                    <a:pt x="73" y="499"/>
                    <a:pt x="74" y="497"/>
                  </a:cubicBezTo>
                  <a:cubicBezTo>
                    <a:pt x="74" y="497"/>
                    <a:pt x="76" y="496"/>
                    <a:pt x="76" y="496"/>
                  </a:cubicBezTo>
                  <a:cubicBezTo>
                    <a:pt x="76" y="495"/>
                    <a:pt x="75" y="493"/>
                    <a:pt x="74" y="492"/>
                  </a:cubicBezTo>
                  <a:cubicBezTo>
                    <a:pt x="74" y="492"/>
                    <a:pt x="72" y="491"/>
                    <a:pt x="71" y="491"/>
                  </a:cubicBezTo>
                  <a:cubicBezTo>
                    <a:pt x="70" y="492"/>
                    <a:pt x="71" y="494"/>
                    <a:pt x="71" y="495"/>
                  </a:cubicBezTo>
                  <a:cubicBezTo>
                    <a:pt x="71" y="496"/>
                    <a:pt x="70" y="498"/>
                    <a:pt x="70" y="498"/>
                  </a:cubicBezTo>
                  <a:cubicBezTo>
                    <a:pt x="69" y="498"/>
                    <a:pt x="68" y="496"/>
                    <a:pt x="67" y="495"/>
                  </a:cubicBezTo>
                  <a:cubicBezTo>
                    <a:pt x="67" y="495"/>
                    <a:pt x="65" y="494"/>
                    <a:pt x="65" y="493"/>
                  </a:cubicBezTo>
                  <a:cubicBezTo>
                    <a:pt x="64" y="491"/>
                    <a:pt x="64" y="486"/>
                    <a:pt x="64" y="483"/>
                  </a:cubicBezTo>
                  <a:cubicBezTo>
                    <a:pt x="64" y="482"/>
                    <a:pt x="65" y="478"/>
                    <a:pt x="64" y="477"/>
                  </a:cubicBezTo>
                  <a:cubicBezTo>
                    <a:pt x="63" y="476"/>
                    <a:pt x="60" y="477"/>
                    <a:pt x="60" y="476"/>
                  </a:cubicBezTo>
                  <a:cubicBezTo>
                    <a:pt x="59" y="475"/>
                    <a:pt x="60" y="473"/>
                    <a:pt x="59" y="472"/>
                  </a:cubicBezTo>
                  <a:cubicBezTo>
                    <a:pt x="59" y="471"/>
                    <a:pt x="56" y="471"/>
                    <a:pt x="56" y="470"/>
                  </a:cubicBezTo>
                  <a:cubicBezTo>
                    <a:pt x="55" y="469"/>
                    <a:pt x="55" y="468"/>
                    <a:pt x="55" y="467"/>
                  </a:cubicBezTo>
                  <a:cubicBezTo>
                    <a:pt x="55" y="467"/>
                    <a:pt x="53" y="467"/>
                    <a:pt x="53" y="466"/>
                  </a:cubicBezTo>
                  <a:cubicBezTo>
                    <a:pt x="52" y="466"/>
                    <a:pt x="51" y="465"/>
                    <a:pt x="51" y="464"/>
                  </a:cubicBezTo>
                  <a:cubicBezTo>
                    <a:pt x="50" y="463"/>
                    <a:pt x="50" y="461"/>
                    <a:pt x="49" y="460"/>
                  </a:cubicBezTo>
                  <a:cubicBezTo>
                    <a:pt x="48" y="460"/>
                    <a:pt x="46" y="460"/>
                    <a:pt x="45" y="460"/>
                  </a:cubicBezTo>
                  <a:cubicBezTo>
                    <a:pt x="44" y="459"/>
                    <a:pt x="44" y="457"/>
                    <a:pt x="44" y="456"/>
                  </a:cubicBezTo>
                  <a:cubicBezTo>
                    <a:pt x="43" y="454"/>
                    <a:pt x="42" y="450"/>
                    <a:pt x="41" y="449"/>
                  </a:cubicBezTo>
                  <a:cubicBezTo>
                    <a:pt x="40" y="448"/>
                    <a:pt x="37" y="446"/>
                    <a:pt x="36" y="445"/>
                  </a:cubicBezTo>
                  <a:cubicBezTo>
                    <a:pt x="35" y="444"/>
                    <a:pt x="33" y="443"/>
                    <a:pt x="32" y="441"/>
                  </a:cubicBezTo>
                  <a:cubicBezTo>
                    <a:pt x="32" y="439"/>
                    <a:pt x="32" y="435"/>
                    <a:pt x="33" y="434"/>
                  </a:cubicBezTo>
                  <a:cubicBezTo>
                    <a:pt x="34" y="431"/>
                    <a:pt x="38" y="428"/>
                    <a:pt x="40" y="427"/>
                  </a:cubicBezTo>
                  <a:cubicBezTo>
                    <a:pt x="41" y="427"/>
                    <a:pt x="43" y="427"/>
                    <a:pt x="44" y="426"/>
                  </a:cubicBezTo>
                  <a:cubicBezTo>
                    <a:pt x="45" y="426"/>
                    <a:pt x="45" y="423"/>
                    <a:pt x="45" y="422"/>
                  </a:cubicBezTo>
                  <a:cubicBezTo>
                    <a:pt x="44" y="421"/>
                    <a:pt x="42" y="418"/>
                    <a:pt x="41" y="417"/>
                  </a:cubicBezTo>
                  <a:cubicBezTo>
                    <a:pt x="40" y="416"/>
                    <a:pt x="39" y="412"/>
                    <a:pt x="37" y="411"/>
                  </a:cubicBezTo>
                  <a:cubicBezTo>
                    <a:pt x="37" y="411"/>
                    <a:pt x="35" y="411"/>
                    <a:pt x="34" y="411"/>
                  </a:cubicBezTo>
                  <a:cubicBezTo>
                    <a:pt x="33" y="410"/>
                    <a:pt x="34" y="408"/>
                    <a:pt x="34" y="407"/>
                  </a:cubicBezTo>
                  <a:cubicBezTo>
                    <a:pt x="34" y="406"/>
                    <a:pt x="34" y="403"/>
                    <a:pt x="34" y="402"/>
                  </a:cubicBezTo>
                  <a:cubicBezTo>
                    <a:pt x="35" y="401"/>
                    <a:pt x="38" y="400"/>
                    <a:pt x="38" y="399"/>
                  </a:cubicBezTo>
                  <a:cubicBezTo>
                    <a:pt x="39" y="398"/>
                    <a:pt x="41" y="395"/>
                    <a:pt x="40" y="393"/>
                  </a:cubicBezTo>
                  <a:cubicBezTo>
                    <a:pt x="40" y="392"/>
                    <a:pt x="39" y="391"/>
                    <a:pt x="38" y="390"/>
                  </a:cubicBezTo>
                  <a:cubicBezTo>
                    <a:pt x="37" y="389"/>
                    <a:pt x="35" y="389"/>
                    <a:pt x="35" y="387"/>
                  </a:cubicBezTo>
                  <a:cubicBezTo>
                    <a:pt x="34" y="386"/>
                    <a:pt x="36" y="384"/>
                    <a:pt x="37" y="383"/>
                  </a:cubicBezTo>
                  <a:cubicBezTo>
                    <a:pt x="38" y="382"/>
                    <a:pt x="41" y="379"/>
                    <a:pt x="42" y="378"/>
                  </a:cubicBezTo>
                  <a:cubicBezTo>
                    <a:pt x="44" y="376"/>
                    <a:pt x="46" y="373"/>
                    <a:pt x="47" y="371"/>
                  </a:cubicBezTo>
                  <a:cubicBezTo>
                    <a:pt x="48" y="370"/>
                    <a:pt x="49" y="370"/>
                    <a:pt x="49" y="369"/>
                  </a:cubicBezTo>
                  <a:cubicBezTo>
                    <a:pt x="50" y="368"/>
                    <a:pt x="49" y="365"/>
                    <a:pt x="49" y="363"/>
                  </a:cubicBezTo>
                  <a:cubicBezTo>
                    <a:pt x="49" y="362"/>
                    <a:pt x="51" y="360"/>
                    <a:pt x="51" y="359"/>
                  </a:cubicBezTo>
                  <a:cubicBezTo>
                    <a:pt x="51" y="358"/>
                    <a:pt x="49" y="356"/>
                    <a:pt x="48" y="354"/>
                  </a:cubicBezTo>
                  <a:cubicBezTo>
                    <a:pt x="48" y="353"/>
                    <a:pt x="49" y="351"/>
                    <a:pt x="49" y="350"/>
                  </a:cubicBezTo>
                  <a:cubicBezTo>
                    <a:pt x="49" y="348"/>
                    <a:pt x="50" y="345"/>
                    <a:pt x="49" y="344"/>
                  </a:cubicBezTo>
                  <a:cubicBezTo>
                    <a:pt x="49" y="343"/>
                    <a:pt x="48" y="341"/>
                    <a:pt x="48" y="340"/>
                  </a:cubicBezTo>
                  <a:cubicBezTo>
                    <a:pt x="48" y="339"/>
                    <a:pt x="49" y="337"/>
                    <a:pt x="49" y="336"/>
                  </a:cubicBezTo>
                  <a:cubicBezTo>
                    <a:pt x="49" y="334"/>
                    <a:pt x="48" y="330"/>
                    <a:pt x="47" y="327"/>
                  </a:cubicBezTo>
                  <a:cubicBezTo>
                    <a:pt x="47" y="326"/>
                    <a:pt x="46" y="323"/>
                    <a:pt x="47" y="322"/>
                  </a:cubicBezTo>
                  <a:cubicBezTo>
                    <a:pt x="48" y="321"/>
                    <a:pt x="50" y="320"/>
                    <a:pt x="51" y="320"/>
                  </a:cubicBezTo>
                  <a:cubicBezTo>
                    <a:pt x="52" y="321"/>
                    <a:pt x="54" y="325"/>
                    <a:pt x="55" y="327"/>
                  </a:cubicBezTo>
                  <a:cubicBezTo>
                    <a:pt x="55" y="328"/>
                    <a:pt x="54" y="331"/>
                    <a:pt x="54" y="332"/>
                  </a:cubicBezTo>
                  <a:cubicBezTo>
                    <a:pt x="55" y="333"/>
                    <a:pt x="58" y="333"/>
                    <a:pt x="59" y="334"/>
                  </a:cubicBezTo>
                  <a:cubicBezTo>
                    <a:pt x="60" y="335"/>
                    <a:pt x="60" y="337"/>
                    <a:pt x="61" y="337"/>
                  </a:cubicBezTo>
                  <a:cubicBezTo>
                    <a:pt x="62" y="338"/>
                    <a:pt x="65" y="339"/>
                    <a:pt x="66" y="338"/>
                  </a:cubicBezTo>
                  <a:cubicBezTo>
                    <a:pt x="67" y="338"/>
                    <a:pt x="68" y="336"/>
                    <a:pt x="68" y="335"/>
                  </a:cubicBezTo>
                  <a:cubicBezTo>
                    <a:pt x="68" y="335"/>
                    <a:pt x="67" y="333"/>
                    <a:pt x="66" y="333"/>
                  </a:cubicBezTo>
                  <a:cubicBezTo>
                    <a:pt x="66" y="333"/>
                    <a:pt x="65" y="334"/>
                    <a:pt x="65" y="334"/>
                  </a:cubicBezTo>
                  <a:cubicBezTo>
                    <a:pt x="64" y="334"/>
                    <a:pt x="62" y="333"/>
                    <a:pt x="62" y="332"/>
                  </a:cubicBezTo>
                  <a:cubicBezTo>
                    <a:pt x="61" y="332"/>
                    <a:pt x="60" y="330"/>
                    <a:pt x="60" y="329"/>
                  </a:cubicBezTo>
                  <a:cubicBezTo>
                    <a:pt x="59" y="328"/>
                    <a:pt x="59" y="325"/>
                    <a:pt x="60" y="324"/>
                  </a:cubicBezTo>
                  <a:cubicBezTo>
                    <a:pt x="60" y="323"/>
                    <a:pt x="64" y="322"/>
                    <a:pt x="64" y="321"/>
                  </a:cubicBezTo>
                  <a:cubicBezTo>
                    <a:pt x="64" y="320"/>
                    <a:pt x="62" y="319"/>
                    <a:pt x="62" y="318"/>
                  </a:cubicBezTo>
                  <a:cubicBezTo>
                    <a:pt x="62" y="317"/>
                    <a:pt x="63" y="315"/>
                    <a:pt x="63" y="313"/>
                  </a:cubicBezTo>
                  <a:cubicBezTo>
                    <a:pt x="64" y="312"/>
                    <a:pt x="64" y="310"/>
                    <a:pt x="65" y="309"/>
                  </a:cubicBezTo>
                  <a:cubicBezTo>
                    <a:pt x="65" y="309"/>
                    <a:pt x="66" y="311"/>
                    <a:pt x="67" y="311"/>
                  </a:cubicBezTo>
                  <a:cubicBezTo>
                    <a:pt x="68" y="311"/>
                    <a:pt x="68" y="309"/>
                    <a:pt x="68" y="308"/>
                  </a:cubicBezTo>
                  <a:cubicBezTo>
                    <a:pt x="67" y="307"/>
                    <a:pt x="65" y="307"/>
                    <a:pt x="64" y="306"/>
                  </a:cubicBezTo>
                  <a:cubicBezTo>
                    <a:pt x="64" y="305"/>
                    <a:pt x="64" y="302"/>
                    <a:pt x="65" y="301"/>
                  </a:cubicBezTo>
                  <a:cubicBezTo>
                    <a:pt x="65" y="300"/>
                    <a:pt x="66" y="297"/>
                    <a:pt x="67" y="297"/>
                  </a:cubicBezTo>
                  <a:cubicBezTo>
                    <a:pt x="68" y="297"/>
                    <a:pt x="69" y="300"/>
                    <a:pt x="70" y="301"/>
                  </a:cubicBezTo>
                  <a:cubicBezTo>
                    <a:pt x="71" y="301"/>
                    <a:pt x="73" y="302"/>
                    <a:pt x="74" y="301"/>
                  </a:cubicBezTo>
                  <a:cubicBezTo>
                    <a:pt x="75" y="301"/>
                    <a:pt x="76" y="299"/>
                    <a:pt x="76" y="298"/>
                  </a:cubicBezTo>
                  <a:cubicBezTo>
                    <a:pt x="75" y="297"/>
                    <a:pt x="73" y="296"/>
                    <a:pt x="73" y="295"/>
                  </a:cubicBezTo>
                  <a:cubicBezTo>
                    <a:pt x="72" y="294"/>
                    <a:pt x="73" y="291"/>
                    <a:pt x="72" y="290"/>
                  </a:cubicBezTo>
                  <a:cubicBezTo>
                    <a:pt x="72" y="289"/>
                    <a:pt x="70" y="289"/>
                    <a:pt x="69" y="289"/>
                  </a:cubicBezTo>
                  <a:cubicBezTo>
                    <a:pt x="68" y="289"/>
                    <a:pt x="65" y="288"/>
                    <a:pt x="65" y="289"/>
                  </a:cubicBezTo>
                  <a:cubicBezTo>
                    <a:pt x="64" y="289"/>
                    <a:pt x="65" y="292"/>
                    <a:pt x="65" y="293"/>
                  </a:cubicBezTo>
                  <a:cubicBezTo>
                    <a:pt x="65" y="293"/>
                    <a:pt x="65" y="295"/>
                    <a:pt x="64" y="295"/>
                  </a:cubicBezTo>
                  <a:cubicBezTo>
                    <a:pt x="63" y="295"/>
                    <a:pt x="61" y="294"/>
                    <a:pt x="60" y="293"/>
                  </a:cubicBezTo>
                  <a:cubicBezTo>
                    <a:pt x="60" y="292"/>
                    <a:pt x="59" y="290"/>
                    <a:pt x="58" y="290"/>
                  </a:cubicBezTo>
                  <a:cubicBezTo>
                    <a:pt x="57" y="289"/>
                    <a:pt x="54" y="289"/>
                    <a:pt x="53" y="290"/>
                  </a:cubicBezTo>
                  <a:cubicBezTo>
                    <a:pt x="52" y="290"/>
                    <a:pt x="49" y="291"/>
                    <a:pt x="49" y="292"/>
                  </a:cubicBezTo>
                  <a:cubicBezTo>
                    <a:pt x="49" y="292"/>
                    <a:pt x="51" y="293"/>
                    <a:pt x="51" y="293"/>
                  </a:cubicBezTo>
                  <a:cubicBezTo>
                    <a:pt x="51" y="294"/>
                    <a:pt x="50" y="296"/>
                    <a:pt x="50" y="296"/>
                  </a:cubicBezTo>
                  <a:cubicBezTo>
                    <a:pt x="49" y="297"/>
                    <a:pt x="47" y="298"/>
                    <a:pt x="47" y="297"/>
                  </a:cubicBezTo>
                  <a:cubicBezTo>
                    <a:pt x="46" y="297"/>
                    <a:pt x="46" y="293"/>
                    <a:pt x="46" y="292"/>
                  </a:cubicBezTo>
                  <a:cubicBezTo>
                    <a:pt x="45" y="292"/>
                    <a:pt x="42" y="292"/>
                    <a:pt x="41" y="291"/>
                  </a:cubicBezTo>
                  <a:cubicBezTo>
                    <a:pt x="41" y="291"/>
                    <a:pt x="40" y="289"/>
                    <a:pt x="40" y="288"/>
                  </a:cubicBezTo>
                  <a:cubicBezTo>
                    <a:pt x="39" y="286"/>
                    <a:pt x="40" y="281"/>
                    <a:pt x="40" y="278"/>
                  </a:cubicBezTo>
                  <a:cubicBezTo>
                    <a:pt x="40" y="277"/>
                    <a:pt x="40" y="274"/>
                    <a:pt x="41" y="273"/>
                  </a:cubicBezTo>
                  <a:cubicBezTo>
                    <a:pt x="41" y="272"/>
                    <a:pt x="43" y="271"/>
                    <a:pt x="43" y="270"/>
                  </a:cubicBezTo>
                  <a:cubicBezTo>
                    <a:pt x="44" y="269"/>
                    <a:pt x="43" y="267"/>
                    <a:pt x="43" y="266"/>
                  </a:cubicBezTo>
                  <a:cubicBezTo>
                    <a:pt x="42" y="265"/>
                    <a:pt x="39" y="266"/>
                    <a:pt x="39" y="265"/>
                  </a:cubicBezTo>
                  <a:cubicBezTo>
                    <a:pt x="38" y="264"/>
                    <a:pt x="37" y="262"/>
                    <a:pt x="38" y="261"/>
                  </a:cubicBezTo>
                  <a:cubicBezTo>
                    <a:pt x="39" y="260"/>
                    <a:pt x="42" y="259"/>
                    <a:pt x="44" y="259"/>
                  </a:cubicBezTo>
                  <a:cubicBezTo>
                    <a:pt x="45" y="258"/>
                    <a:pt x="47" y="260"/>
                    <a:pt x="48" y="259"/>
                  </a:cubicBezTo>
                  <a:cubicBezTo>
                    <a:pt x="50" y="259"/>
                    <a:pt x="52" y="257"/>
                    <a:pt x="54" y="256"/>
                  </a:cubicBezTo>
                  <a:cubicBezTo>
                    <a:pt x="54" y="256"/>
                    <a:pt x="55" y="255"/>
                    <a:pt x="56" y="254"/>
                  </a:cubicBezTo>
                  <a:cubicBezTo>
                    <a:pt x="56" y="252"/>
                    <a:pt x="55" y="248"/>
                    <a:pt x="55" y="246"/>
                  </a:cubicBezTo>
                  <a:cubicBezTo>
                    <a:pt x="54" y="245"/>
                    <a:pt x="53" y="244"/>
                    <a:pt x="53" y="243"/>
                  </a:cubicBezTo>
                  <a:cubicBezTo>
                    <a:pt x="52" y="241"/>
                    <a:pt x="53" y="237"/>
                    <a:pt x="53" y="236"/>
                  </a:cubicBezTo>
                  <a:cubicBezTo>
                    <a:pt x="53" y="234"/>
                    <a:pt x="51" y="233"/>
                    <a:pt x="51" y="232"/>
                  </a:cubicBezTo>
                  <a:cubicBezTo>
                    <a:pt x="51" y="231"/>
                    <a:pt x="53" y="230"/>
                    <a:pt x="53" y="229"/>
                  </a:cubicBezTo>
                  <a:cubicBezTo>
                    <a:pt x="53" y="228"/>
                    <a:pt x="54" y="226"/>
                    <a:pt x="55" y="225"/>
                  </a:cubicBezTo>
                  <a:cubicBezTo>
                    <a:pt x="55" y="224"/>
                    <a:pt x="53" y="221"/>
                    <a:pt x="54" y="220"/>
                  </a:cubicBezTo>
                  <a:cubicBezTo>
                    <a:pt x="54" y="219"/>
                    <a:pt x="56" y="219"/>
                    <a:pt x="56" y="218"/>
                  </a:cubicBezTo>
                  <a:cubicBezTo>
                    <a:pt x="56" y="217"/>
                    <a:pt x="56" y="214"/>
                    <a:pt x="56" y="212"/>
                  </a:cubicBezTo>
                  <a:cubicBezTo>
                    <a:pt x="56" y="212"/>
                    <a:pt x="56" y="210"/>
                    <a:pt x="56" y="209"/>
                  </a:cubicBezTo>
                  <a:cubicBezTo>
                    <a:pt x="56" y="207"/>
                    <a:pt x="54" y="204"/>
                    <a:pt x="53" y="203"/>
                  </a:cubicBezTo>
                  <a:cubicBezTo>
                    <a:pt x="52" y="202"/>
                    <a:pt x="49" y="202"/>
                    <a:pt x="48" y="201"/>
                  </a:cubicBezTo>
                  <a:cubicBezTo>
                    <a:pt x="48" y="200"/>
                    <a:pt x="48" y="199"/>
                    <a:pt x="47" y="198"/>
                  </a:cubicBezTo>
                  <a:cubicBezTo>
                    <a:pt x="46" y="197"/>
                    <a:pt x="42" y="198"/>
                    <a:pt x="41" y="197"/>
                  </a:cubicBezTo>
                  <a:cubicBezTo>
                    <a:pt x="41" y="197"/>
                    <a:pt x="41" y="195"/>
                    <a:pt x="40" y="195"/>
                  </a:cubicBezTo>
                  <a:cubicBezTo>
                    <a:pt x="40" y="193"/>
                    <a:pt x="41" y="189"/>
                    <a:pt x="41" y="187"/>
                  </a:cubicBezTo>
                  <a:cubicBezTo>
                    <a:pt x="41" y="185"/>
                    <a:pt x="42" y="182"/>
                    <a:pt x="42" y="181"/>
                  </a:cubicBezTo>
                  <a:cubicBezTo>
                    <a:pt x="42" y="178"/>
                    <a:pt x="39" y="175"/>
                    <a:pt x="39" y="173"/>
                  </a:cubicBezTo>
                  <a:cubicBezTo>
                    <a:pt x="38" y="170"/>
                    <a:pt x="40" y="166"/>
                    <a:pt x="39" y="164"/>
                  </a:cubicBezTo>
                  <a:cubicBezTo>
                    <a:pt x="38" y="163"/>
                    <a:pt x="35" y="163"/>
                    <a:pt x="34" y="162"/>
                  </a:cubicBezTo>
                  <a:cubicBezTo>
                    <a:pt x="34" y="161"/>
                    <a:pt x="33" y="161"/>
                    <a:pt x="32" y="160"/>
                  </a:cubicBezTo>
                  <a:cubicBezTo>
                    <a:pt x="32" y="159"/>
                    <a:pt x="32" y="155"/>
                    <a:pt x="32" y="154"/>
                  </a:cubicBezTo>
                  <a:cubicBezTo>
                    <a:pt x="31" y="153"/>
                    <a:pt x="30" y="151"/>
                    <a:pt x="30" y="150"/>
                  </a:cubicBezTo>
                  <a:cubicBezTo>
                    <a:pt x="30" y="149"/>
                    <a:pt x="31" y="146"/>
                    <a:pt x="30" y="145"/>
                  </a:cubicBezTo>
                  <a:cubicBezTo>
                    <a:pt x="30" y="144"/>
                    <a:pt x="26" y="142"/>
                    <a:pt x="24" y="142"/>
                  </a:cubicBezTo>
                  <a:cubicBezTo>
                    <a:pt x="23" y="142"/>
                    <a:pt x="22" y="143"/>
                    <a:pt x="21" y="143"/>
                  </a:cubicBezTo>
                  <a:cubicBezTo>
                    <a:pt x="20" y="143"/>
                    <a:pt x="19" y="142"/>
                    <a:pt x="18" y="142"/>
                  </a:cubicBezTo>
                  <a:cubicBezTo>
                    <a:pt x="17" y="143"/>
                    <a:pt x="18" y="145"/>
                    <a:pt x="17" y="146"/>
                  </a:cubicBezTo>
                  <a:cubicBezTo>
                    <a:pt x="16" y="146"/>
                    <a:pt x="14" y="146"/>
                    <a:pt x="13" y="146"/>
                  </a:cubicBezTo>
                  <a:cubicBezTo>
                    <a:pt x="12" y="146"/>
                    <a:pt x="11" y="145"/>
                    <a:pt x="11" y="144"/>
                  </a:cubicBezTo>
                  <a:cubicBezTo>
                    <a:pt x="10" y="143"/>
                    <a:pt x="11" y="140"/>
                    <a:pt x="11" y="139"/>
                  </a:cubicBezTo>
                  <a:cubicBezTo>
                    <a:pt x="11" y="139"/>
                    <a:pt x="12" y="138"/>
                    <a:pt x="12" y="137"/>
                  </a:cubicBezTo>
                  <a:cubicBezTo>
                    <a:pt x="12" y="137"/>
                    <a:pt x="12" y="135"/>
                    <a:pt x="12" y="135"/>
                  </a:cubicBezTo>
                  <a:cubicBezTo>
                    <a:pt x="11" y="135"/>
                    <a:pt x="9" y="136"/>
                    <a:pt x="8" y="136"/>
                  </a:cubicBezTo>
                  <a:cubicBezTo>
                    <a:pt x="7" y="138"/>
                    <a:pt x="8" y="141"/>
                    <a:pt x="7" y="142"/>
                  </a:cubicBezTo>
                  <a:cubicBezTo>
                    <a:pt x="7" y="143"/>
                    <a:pt x="5" y="143"/>
                    <a:pt x="5" y="144"/>
                  </a:cubicBezTo>
                  <a:cubicBezTo>
                    <a:pt x="4" y="145"/>
                    <a:pt x="6" y="148"/>
                    <a:pt x="5" y="149"/>
                  </a:cubicBezTo>
                  <a:cubicBezTo>
                    <a:pt x="4" y="149"/>
                    <a:pt x="3" y="149"/>
                    <a:pt x="2" y="149"/>
                  </a:cubicBezTo>
                  <a:cubicBezTo>
                    <a:pt x="1" y="148"/>
                    <a:pt x="1" y="144"/>
                    <a:pt x="1" y="142"/>
                  </a:cubicBezTo>
                  <a:cubicBezTo>
                    <a:pt x="1" y="140"/>
                    <a:pt x="0" y="136"/>
                    <a:pt x="1" y="135"/>
                  </a:cubicBezTo>
                  <a:cubicBezTo>
                    <a:pt x="1" y="134"/>
                    <a:pt x="2" y="133"/>
                    <a:pt x="3" y="132"/>
                  </a:cubicBezTo>
                  <a:cubicBezTo>
                    <a:pt x="3" y="132"/>
                    <a:pt x="5" y="132"/>
                    <a:pt x="6" y="132"/>
                  </a:cubicBezTo>
                  <a:cubicBezTo>
                    <a:pt x="6" y="131"/>
                    <a:pt x="7" y="129"/>
                    <a:pt x="8" y="128"/>
                  </a:cubicBezTo>
                  <a:cubicBezTo>
                    <a:pt x="8" y="127"/>
                    <a:pt x="8" y="124"/>
                    <a:pt x="9" y="123"/>
                  </a:cubicBezTo>
                  <a:cubicBezTo>
                    <a:pt x="9" y="122"/>
                    <a:pt x="11" y="121"/>
                    <a:pt x="11" y="120"/>
                  </a:cubicBezTo>
                  <a:cubicBezTo>
                    <a:pt x="11" y="119"/>
                    <a:pt x="8" y="118"/>
                    <a:pt x="7" y="118"/>
                  </a:cubicBezTo>
                  <a:cubicBezTo>
                    <a:pt x="5" y="117"/>
                    <a:pt x="3" y="115"/>
                    <a:pt x="2" y="114"/>
                  </a:cubicBezTo>
                  <a:cubicBezTo>
                    <a:pt x="2" y="113"/>
                    <a:pt x="1" y="111"/>
                    <a:pt x="1" y="111"/>
                  </a:cubicBezTo>
                  <a:cubicBezTo>
                    <a:pt x="1" y="110"/>
                    <a:pt x="4" y="108"/>
                    <a:pt x="4" y="107"/>
                  </a:cubicBezTo>
                  <a:cubicBezTo>
                    <a:pt x="5" y="106"/>
                    <a:pt x="4" y="103"/>
                    <a:pt x="5" y="101"/>
                  </a:cubicBezTo>
                  <a:cubicBezTo>
                    <a:pt x="5" y="100"/>
                    <a:pt x="4" y="96"/>
                    <a:pt x="6" y="94"/>
                  </a:cubicBezTo>
                  <a:cubicBezTo>
                    <a:pt x="6" y="94"/>
                    <a:pt x="10" y="94"/>
                    <a:pt x="11" y="93"/>
                  </a:cubicBezTo>
                  <a:cubicBezTo>
                    <a:pt x="11" y="92"/>
                    <a:pt x="11" y="89"/>
                    <a:pt x="11" y="88"/>
                  </a:cubicBezTo>
                  <a:cubicBezTo>
                    <a:pt x="12" y="86"/>
                    <a:pt x="13" y="83"/>
                    <a:pt x="14" y="81"/>
                  </a:cubicBezTo>
                  <a:cubicBezTo>
                    <a:pt x="14" y="80"/>
                    <a:pt x="17" y="78"/>
                    <a:pt x="17" y="77"/>
                  </a:cubicBezTo>
                  <a:cubicBezTo>
                    <a:pt x="17" y="76"/>
                    <a:pt x="15" y="74"/>
                    <a:pt x="15" y="74"/>
                  </a:cubicBezTo>
                  <a:cubicBezTo>
                    <a:pt x="13" y="73"/>
                    <a:pt x="11" y="73"/>
                    <a:pt x="10" y="72"/>
                  </a:cubicBezTo>
                  <a:cubicBezTo>
                    <a:pt x="9" y="72"/>
                    <a:pt x="8" y="70"/>
                    <a:pt x="8" y="69"/>
                  </a:cubicBezTo>
                  <a:cubicBezTo>
                    <a:pt x="7" y="67"/>
                    <a:pt x="8" y="64"/>
                    <a:pt x="9" y="62"/>
                  </a:cubicBezTo>
                  <a:cubicBezTo>
                    <a:pt x="9" y="61"/>
                    <a:pt x="9" y="59"/>
                    <a:pt x="10" y="59"/>
                  </a:cubicBezTo>
                  <a:cubicBezTo>
                    <a:pt x="11" y="58"/>
                    <a:pt x="14" y="60"/>
                    <a:pt x="15" y="61"/>
                  </a:cubicBezTo>
                  <a:cubicBezTo>
                    <a:pt x="16" y="61"/>
                    <a:pt x="19" y="62"/>
                    <a:pt x="20" y="63"/>
                  </a:cubicBezTo>
                  <a:cubicBezTo>
                    <a:pt x="20" y="64"/>
                    <a:pt x="18" y="66"/>
                    <a:pt x="18" y="67"/>
                  </a:cubicBezTo>
                  <a:cubicBezTo>
                    <a:pt x="18" y="68"/>
                    <a:pt x="20" y="70"/>
                    <a:pt x="21" y="71"/>
                  </a:cubicBezTo>
                  <a:cubicBezTo>
                    <a:pt x="21" y="72"/>
                    <a:pt x="21" y="74"/>
                    <a:pt x="21" y="75"/>
                  </a:cubicBezTo>
                  <a:cubicBezTo>
                    <a:pt x="22" y="77"/>
                    <a:pt x="24" y="79"/>
                    <a:pt x="25" y="81"/>
                  </a:cubicBezTo>
                  <a:cubicBezTo>
                    <a:pt x="26" y="82"/>
                    <a:pt x="27" y="84"/>
                    <a:pt x="28" y="84"/>
                  </a:cubicBezTo>
                  <a:cubicBezTo>
                    <a:pt x="30" y="85"/>
                    <a:pt x="33" y="84"/>
                    <a:pt x="34" y="84"/>
                  </a:cubicBezTo>
                  <a:cubicBezTo>
                    <a:pt x="36" y="84"/>
                    <a:pt x="38" y="86"/>
                    <a:pt x="40" y="86"/>
                  </a:cubicBezTo>
                  <a:cubicBezTo>
                    <a:pt x="41" y="86"/>
                    <a:pt x="43" y="85"/>
                    <a:pt x="44" y="85"/>
                  </a:cubicBezTo>
                  <a:cubicBezTo>
                    <a:pt x="46" y="85"/>
                    <a:pt x="50" y="86"/>
                    <a:pt x="52" y="87"/>
                  </a:cubicBezTo>
                  <a:cubicBezTo>
                    <a:pt x="53" y="87"/>
                    <a:pt x="54" y="90"/>
                    <a:pt x="55" y="91"/>
                  </a:cubicBezTo>
                  <a:cubicBezTo>
                    <a:pt x="57" y="92"/>
                    <a:pt x="60" y="92"/>
                    <a:pt x="61" y="92"/>
                  </a:cubicBezTo>
                  <a:cubicBezTo>
                    <a:pt x="64" y="92"/>
                    <a:pt x="68" y="90"/>
                    <a:pt x="71" y="90"/>
                  </a:cubicBezTo>
                  <a:cubicBezTo>
                    <a:pt x="73" y="89"/>
                    <a:pt x="77" y="88"/>
                    <a:pt x="79" y="87"/>
                  </a:cubicBezTo>
                  <a:cubicBezTo>
                    <a:pt x="81" y="85"/>
                    <a:pt x="82" y="81"/>
                    <a:pt x="84" y="79"/>
                  </a:cubicBezTo>
                  <a:cubicBezTo>
                    <a:pt x="86" y="77"/>
                    <a:pt x="92" y="74"/>
                    <a:pt x="95" y="73"/>
                  </a:cubicBezTo>
                  <a:cubicBezTo>
                    <a:pt x="96" y="72"/>
                    <a:pt x="97" y="71"/>
                    <a:pt x="99" y="71"/>
                  </a:cubicBezTo>
                  <a:cubicBezTo>
                    <a:pt x="100" y="71"/>
                    <a:pt x="103" y="73"/>
                    <a:pt x="104" y="73"/>
                  </a:cubicBezTo>
                  <a:cubicBezTo>
                    <a:pt x="106" y="74"/>
                    <a:pt x="110" y="72"/>
                    <a:pt x="111" y="72"/>
                  </a:cubicBezTo>
                  <a:cubicBezTo>
                    <a:pt x="112" y="71"/>
                    <a:pt x="114" y="69"/>
                    <a:pt x="115" y="68"/>
                  </a:cubicBezTo>
                  <a:cubicBezTo>
                    <a:pt x="117" y="66"/>
                    <a:pt x="120" y="62"/>
                    <a:pt x="121" y="60"/>
                  </a:cubicBezTo>
                  <a:cubicBezTo>
                    <a:pt x="121" y="59"/>
                    <a:pt x="122" y="55"/>
                    <a:pt x="122" y="54"/>
                  </a:cubicBezTo>
                  <a:cubicBezTo>
                    <a:pt x="123" y="53"/>
                    <a:pt x="124" y="50"/>
                    <a:pt x="125" y="49"/>
                  </a:cubicBezTo>
                  <a:cubicBezTo>
                    <a:pt x="126" y="48"/>
                    <a:pt x="129" y="48"/>
                    <a:pt x="130" y="47"/>
                  </a:cubicBezTo>
                  <a:cubicBezTo>
                    <a:pt x="132" y="46"/>
                    <a:pt x="134" y="43"/>
                    <a:pt x="136" y="41"/>
                  </a:cubicBezTo>
                  <a:cubicBezTo>
                    <a:pt x="137" y="40"/>
                    <a:pt x="140" y="38"/>
                    <a:pt x="141" y="37"/>
                  </a:cubicBezTo>
                  <a:cubicBezTo>
                    <a:pt x="143" y="35"/>
                    <a:pt x="147" y="28"/>
                    <a:pt x="150" y="27"/>
                  </a:cubicBezTo>
                  <a:cubicBezTo>
                    <a:pt x="152" y="27"/>
                    <a:pt x="154" y="28"/>
                    <a:pt x="156" y="28"/>
                  </a:cubicBezTo>
                  <a:cubicBezTo>
                    <a:pt x="157" y="28"/>
                    <a:pt x="160" y="28"/>
                    <a:pt x="161" y="27"/>
                  </a:cubicBezTo>
                  <a:cubicBezTo>
                    <a:pt x="162" y="26"/>
                    <a:pt x="164" y="23"/>
                    <a:pt x="165" y="22"/>
                  </a:cubicBezTo>
                  <a:cubicBezTo>
                    <a:pt x="166" y="22"/>
                    <a:pt x="169" y="22"/>
                    <a:pt x="169" y="21"/>
                  </a:cubicBezTo>
                  <a:cubicBezTo>
                    <a:pt x="171" y="20"/>
                    <a:pt x="171" y="15"/>
                    <a:pt x="171" y="13"/>
                  </a:cubicBezTo>
                  <a:cubicBezTo>
                    <a:pt x="171" y="12"/>
                    <a:pt x="170" y="10"/>
                    <a:pt x="170" y="9"/>
                  </a:cubicBezTo>
                  <a:cubicBezTo>
                    <a:pt x="170" y="8"/>
                    <a:pt x="168" y="7"/>
                    <a:pt x="168" y="6"/>
                  </a:cubicBezTo>
                  <a:cubicBezTo>
                    <a:pt x="168" y="6"/>
                    <a:pt x="168" y="4"/>
                    <a:pt x="168" y="3"/>
                  </a:cubicBezTo>
                  <a:cubicBezTo>
                    <a:pt x="168" y="3"/>
                    <a:pt x="170" y="2"/>
                    <a:pt x="171" y="1"/>
                  </a:cubicBezTo>
                  <a:cubicBezTo>
                    <a:pt x="171" y="1"/>
                    <a:pt x="173" y="2"/>
                    <a:pt x="173" y="2"/>
                  </a:cubicBezTo>
                  <a:cubicBezTo>
                    <a:pt x="175" y="2"/>
                    <a:pt x="177" y="2"/>
                    <a:pt x="178" y="1"/>
                  </a:cubicBezTo>
                  <a:cubicBezTo>
                    <a:pt x="180" y="1"/>
                    <a:pt x="182" y="0"/>
                    <a:pt x="183" y="0"/>
                  </a:cubicBezTo>
                  <a:cubicBezTo>
                    <a:pt x="185" y="0"/>
                    <a:pt x="187" y="2"/>
                    <a:pt x="187" y="3"/>
                  </a:cubicBezTo>
                  <a:cubicBezTo>
                    <a:pt x="188" y="3"/>
                    <a:pt x="189" y="5"/>
                    <a:pt x="189" y="5"/>
                  </a:cubicBezTo>
                  <a:cubicBezTo>
                    <a:pt x="189" y="6"/>
                    <a:pt x="188" y="8"/>
                    <a:pt x="188" y="8"/>
                  </a:cubicBezTo>
                  <a:cubicBezTo>
                    <a:pt x="188" y="9"/>
                    <a:pt x="188" y="11"/>
                    <a:pt x="188" y="12"/>
                  </a:cubicBezTo>
                  <a:cubicBezTo>
                    <a:pt x="188" y="13"/>
                    <a:pt x="188" y="15"/>
                    <a:pt x="189" y="15"/>
                  </a:cubicBezTo>
                  <a:cubicBezTo>
                    <a:pt x="190" y="15"/>
                    <a:pt x="192" y="15"/>
                    <a:pt x="192" y="15"/>
                  </a:cubicBezTo>
                  <a:cubicBezTo>
                    <a:pt x="193" y="14"/>
                    <a:pt x="191" y="12"/>
                    <a:pt x="192" y="11"/>
                  </a:cubicBezTo>
                  <a:cubicBezTo>
                    <a:pt x="192" y="11"/>
                    <a:pt x="193" y="10"/>
                    <a:pt x="193" y="10"/>
                  </a:cubicBezTo>
                  <a:cubicBezTo>
                    <a:pt x="194" y="10"/>
                    <a:pt x="194" y="11"/>
                    <a:pt x="194" y="12"/>
                  </a:cubicBezTo>
                  <a:cubicBezTo>
                    <a:pt x="195" y="13"/>
                    <a:pt x="194" y="15"/>
                    <a:pt x="194" y="16"/>
                  </a:cubicBezTo>
                  <a:cubicBezTo>
                    <a:pt x="195" y="16"/>
                    <a:pt x="196" y="18"/>
                    <a:pt x="196" y="18"/>
                  </a:cubicBezTo>
                  <a:cubicBezTo>
                    <a:pt x="197" y="17"/>
                    <a:pt x="197" y="15"/>
                    <a:pt x="198" y="15"/>
                  </a:cubicBezTo>
                  <a:cubicBezTo>
                    <a:pt x="198" y="14"/>
                    <a:pt x="200" y="16"/>
                    <a:pt x="201" y="15"/>
                  </a:cubicBezTo>
                  <a:cubicBezTo>
                    <a:pt x="202" y="14"/>
                    <a:pt x="200" y="12"/>
                    <a:pt x="200" y="12"/>
                  </a:cubicBezTo>
                  <a:cubicBezTo>
                    <a:pt x="201" y="11"/>
                    <a:pt x="203" y="11"/>
                    <a:pt x="204" y="12"/>
                  </a:cubicBezTo>
                  <a:cubicBezTo>
                    <a:pt x="205" y="12"/>
                    <a:pt x="206" y="14"/>
                    <a:pt x="206" y="14"/>
                  </a:cubicBezTo>
                  <a:cubicBezTo>
                    <a:pt x="207" y="15"/>
                    <a:pt x="208" y="18"/>
                    <a:pt x="209" y="19"/>
                  </a:cubicBezTo>
                  <a:cubicBezTo>
                    <a:pt x="210" y="20"/>
                    <a:pt x="211" y="21"/>
                    <a:pt x="211" y="21"/>
                  </a:cubicBezTo>
                  <a:cubicBezTo>
                    <a:pt x="212" y="22"/>
                    <a:pt x="216" y="23"/>
                    <a:pt x="217" y="25"/>
                  </a:cubicBezTo>
                  <a:cubicBezTo>
                    <a:pt x="217" y="26"/>
                    <a:pt x="216" y="27"/>
                    <a:pt x="215" y="28"/>
                  </a:cubicBezTo>
                  <a:cubicBezTo>
                    <a:pt x="215" y="29"/>
                    <a:pt x="215" y="32"/>
                    <a:pt x="216" y="33"/>
                  </a:cubicBezTo>
                  <a:cubicBezTo>
                    <a:pt x="216" y="34"/>
                    <a:pt x="218" y="35"/>
                    <a:pt x="219" y="35"/>
                  </a:cubicBezTo>
                  <a:cubicBezTo>
                    <a:pt x="220" y="34"/>
                    <a:pt x="220" y="32"/>
                    <a:pt x="220" y="31"/>
                  </a:cubicBezTo>
                  <a:cubicBezTo>
                    <a:pt x="220" y="30"/>
                    <a:pt x="220" y="28"/>
                    <a:pt x="221" y="27"/>
                  </a:cubicBezTo>
                  <a:cubicBezTo>
                    <a:pt x="222" y="26"/>
                    <a:pt x="226" y="27"/>
                    <a:pt x="227" y="26"/>
                  </a:cubicBezTo>
                  <a:cubicBezTo>
                    <a:pt x="227" y="25"/>
                    <a:pt x="228" y="23"/>
                    <a:pt x="228" y="22"/>
                  </a:cubicBezTo>
                  <a:cubicBezTo>
                    <a:pt x="229" y="22"/>
                    <a:pt x="231" y="23"/>
                    <a:pt x="231" y="23"/>
                  </a:cubicBezTo>
                  <a:cubicBezTo>
                    <a:pt x="232" y="24"/>
                    <a:pt x="234" y="27"/>
                    <a:pt x="235" y="28"/>
                  </a:cubicBezTo>
                  <a:cubicBezTo>
                    <a:pt x="236" y="29"/>
                    <a:pt x="237" y="32"/>
                    <a:pt x="237" y="34"/>
                  </a:cubicBezTo>
                  <a:cubicBezTo>
                    <a:pt x="237" y="35"/>
                    <a:pt x="237" y="36"/>
                    <a:pt x="236" y="37"/>
                  </a:cubicBezTo>
                  <a:cubicBezTo>
                    <a:pt x="235" y="38"/>
                    <a:pt x="232" y="37"/>
                    <a:pt x="231" y="38"/>
                  </a:cubicBezTo>
                  <a:cubicBezTo>
                    <a:pt x="231" y="39"/>
                    <a:pt x="232" y="41"/>
                    <a:pt x="231" y="42"/>
                  </a:cubicBezTo>
                  <a:cubicBezTo>
                    <a:pt x="231" y="43"/>
                    <a:pt x="230" y="45"/>
                    <a:pt x="230" y="45"/>
                  </a:cubicBezTo>
                  <a:cubicBezTo>
                    <a:pt x="229" y="46"/>
                    <a:pt x="228" y="47"/>
                    <a:pt x="228" y="48"/>
                  </a:cubicBezTo>
                  <a:cubicBezTo>
                    <a:pt x="227" y="49"/>
                    <a:pt x="226" y="53"/>
                    <a:pt x="227" y="54"/>
                  </a:cubicBezTo>
                  <a:cubicBezTo>
                    <a:pt x="228" y="54"/>
                    <a:pt x="230" y="52"/>
                    <a:pt x="230" y="52"/>
                  </a:cubicBezTo>
                  <a:cubicBezTo>
                    <a:pt x="231" y="51"/>
                    <a:pt x="233" y="48"/>
                    <a:pt x="234" y="49"/>
                  </a:cubicBezTo>
                  <a:cubicBezTo>
                    <a:pt x="235" y="49"/>
                    <a:pt x="236" y="51"/>
                    <a:pt x="236" y="52"/>
                  </a:cubicBezTo>
                  <a:cubicBezTo>
                    <a:pt x="235" y="53"/>
                    <a:pt x="234" y="54"/>
                    <a:pt x="235" y="54"/>
                  </a:cubicBezTo>
                  <a:cubicBezTo>
                    <a:pt x="235" y="55"/>
                    <a:pt x="237" y="55"/>
                    <a:pt x="238" y="54"/>
                  </a:cubicBezTo>
                  <a:cubicBezTo>
                    <a:pt x="238" y="54"/>
                    <a:pt x="238" y="52"/>
                    <a:pt x="239" y="51"/>
                  </a:cubicBezTo>
                  <a:cubicBezTo>
                    <a:pt x="240" y="51"/>
                    <a:pt x="243" y="51"/>
                    <a:pt x="245" y="51"/>
                  </a:cubicBezTo>
                  <a:cubicBezTo>
                    <a:pt x="246" y="51"/>
                    <a:pt x="249" y="52"/>
                    <a:pt x="250" y="53"/>
                  </a:cubicBezTo>
                  <a:cubicBezTo>
                    <a:pt x="250" y="54"/>
                    <a:pt x="251" y="56"/>
                    <a:pt x="251" y="57"/>
                  </a:cubicBezTo>
                  <a:cubicBezTo>
                    <a:pt x="250" y="57"/>
                    <a:pt x="250" y="58"/>
                    <a:pt x="249" y="58"/>
                  </a:cubicBezTo>
                  <a:cubicBezTo>
                    <a:pt x="248" y="59"/>
                    <a:pt x="245" y="57"/>
                    <a:pt x="244" y="57"/>
                  </a:cubicBezTo>
                  <a:cubicBezTo>
                    <a:pt x="242" y="57"/>
                    <a:pt x="240" y="60"/>
                    <a:pt x="240" y="61"/>
                  </a:cubicBezTo>
                  <a:cubicBezTo>
                    <a:pt x="239" y="62"/>
                    <a:pt x="240" y="65"/>
                    <a:pt x="239" y="66"/>
                  </a:cubicBezTo>
                  <a:cubicBezTo>
                    <a:pt x="239" y="66"/>
                    <a:pt x="238" y="67"/>
                    <a:pt x="238" y="68"/>
                  </a:cubicBezTo>
                  <a:cubicBezTo>
                    <a:pt x="238" y="69"/>
                    <a:pt x="239" y="71"/>
                    <a:pt x="238" y="71"/>
                  </a:cubicBezTo>
                  <a:cubicBezTo>
                    <a:pt x="237" y="72"/>
                    <a:pt x="236" y="71"/>
                    <a:pt x="235" y="70"/>
                  </a:cubicBezTo>
                  <a:cubicBezTo>
                    <a:pt x="233" y="70"/>
                    <a:pt x="229" y="69"/>
                    <a:pt x="228" y="71"/>
                  </a:cubicBezTo>
                  <a:cubicBezTo>
                    <a:pt x="227" y="71"/>
                    <a:pt x="227" y="74"/>
                    <a:pt x="227" y="75"/>
                  </a:cubicBezTo>
                  <a:cubicBezTo>
                    <a:pt x="228" y="75"/>
                    <a:pt x="231" y="74"/>
                    <a:pt x="232" y="74"/>
                  </a:cubicBezTo>
                  <a:cubicBezTo>
                    <a:pt x="234" y="75"/>
                    <a:pt x="237" y="77"/>
                    <a:pt x="238" y="77"/>
                  </a:cubicBezTo>
                  <a:cubicBezTo>
                    <a:pt x="240" y="76"/>
                    <a:pt x="241" y="75"/>
                    <a:pt x="242" y="74"/>
                  </a:cubicBezTo>
                  <a:cubicBezTo>
                    <a:pt x="244" y="74"/>
                    <a:pt x="247" y="72"/>
                    <a:pt x="248" y="73"/>
                  </a:cubicBezTo>
                  <a:cubicBezTo>
                    <a:pt x="248" y="74"/>
                    <a:pt x="248" y="76"/>
                    <a:pt x="248" y="76"/>
                  </a:cubicBezTo>
                  <a:cubicBezTo>
                    <a:pt x="248" y="77"/>
                    <a:pt x="247" y="78"/>
                    <a:pt x="247" y="78"/>
                  </a:cubicBezTo>
                  <a:cubicBezTo>
                    <a:pt x="248" y="79"/>
                    <a:pt x="249" y="82"/>
                    <a:pt x="251" y="83"/>
                  </a:cubicBezTo>
                  <a:cubicBezTo>
                    <a:pt x="252" y="84"/>
                    <a:pt x="254" y="83"/>
                    <a:pt x="255" y="83"/>
                  </a:cubicBezTo>
                  <a:cubicBezTo>
                    <a:pt x="256" y="84"/>
                    <a:pt x="257" y="86"/>
                    <a:pt x="258" y="87"/>
                  </a:cubicBezTo>
                  <a:cubicBezTo>
                    <a:pt x="259" y="87"/>
                    <a:pt x="261" y="87"/>
                    <a:pt x="262" y="87"/>
                  </a:cubicBezTo>
                  <a:cubicBezTo>
                    <a:pt x="263" y="88"/>
                    <a:pt x="265" y="89"/>
                    <a:pt x="265" y="90"/>
                  </a:cubicBezTo>
                  <a:cubicBezTo>
                    <a:pt x="265" y="91"/>
                    <a:pt x="264" y="92"/>
                    <a:pt x="263" y="92"/>
                  </a:cubicBezTo>
                  <a:cubicBezTo>
                    <a:pt x="262" y="92"/>
                    <a:pt x="260" y="91"/>
                    <a:pt x="259" y="91"/>
                  </a:cubicBezTo>
                  <a:cubicBezTo>
                    <a:pt x="259" y="91"/>
                    <a:pt x="258" y="92"/>
                    <a:pt x="258" y="93"/>
                  </a:cubicBezTo>
                  <a:cubicBezTo>
                    <a:pt x="258" y="93"/>
                    <a:pt x="259" y="94"/>
                    <a:pt x="259" y="95"/>
                  </a:cubicBezTo>
                  <a:cubicBezTo>
                    <a:pt x="259" y="95"/>
                    <a:pt x="259" y="97"/>
                    <a:pt x="258" y="97"/>
                  </a:cubicBezTo>
                  <a:cubicBezTo>
                    <a:pt x="258" y="97"/>
                    <a:pt x="256" y="97"/>
                    <a:pt x="256" y="97"/>
                  </a:cubicBezTo>
                  <a:cubicBezTo>
                    <a:pt x="255" y="97"/>
                    <a:pt x="255" y="95"/>
                    <a:pt x="254" y="95"/>
                  </a:cubicBezTo>
                  <a:cubicBezTo>
                    <a:pt x="253" y="95"/>
                    <a:pt x="253" y="96"/>
                    <a:pt x="253" y="97"/>
                  </a:cubicBezTo>
                  <a:cubicBezTo>
                    <a:pt x="252" y="98"/>
                    <a:pt x="252" y="100"/>
                    <a:pt x="253" y="101"/>
                  </a:cubicBezTo>
                  <a:cubicBezTo>
                    <a:pt x="254" y="102"/>
                    <a:pt x="258" y="102"/>
                    <a:pt x="259" y="103"/>
                  </a:cubicBezTo>
                  <a:cubicBezTo>
                    <a:pt x="260" y="104"/>
                    <a:pt x="263" y="108"/>
                    <a:pt x="263" y="109"/>
                  </a:cubicBezTo>
                  <a:cubicBezTo>
                    <a:pt x="263" y="111"/>
                    <a:pt x="262" y="114"/>
                    <a:pt x="262" y="116"/>
                  </a:cubicBezTo>
                  <a:cubicBezTo>
                    <a:pt x="262" y="117"/>
                    <a:pt x="263" y="120"/>
                    <a:pt x="264" y="121"/>
                  </a:cubicBezTo>
                  <a:cubicBezTo>
                    <a:pt x="265" y="122"/>
                    <a:pt x="267" y="122"/>
                    <a:pt x="267" y="123"/>
                  </a:cubicBezTo>
                  <a:cubicBezTo>
                    <a:pt x="268" y="124"/>
                    <a:pt x="268" y="126"/>
                    <a:pt x="268" y="127"/>
                  </a:cubicBezTo>
                  <a:cubicBezTo>
                    <a:pt x="268" y="128"/>
                    <a:pt x="267" y="130"/>
                    <a:pt x="267" y="131"/>
                  </a:cubicBezTo>
                  <a:cubicBezTo>
                    <a:pt x="267" y="132"/>
                    <a:pt x="266" y="133"/>
                    <a:pt x="266" y="134"/>
                  </a:cubicBezTo>
                  <a:cubicBezTo>
                    <a:pt x="265" y="135"/>
                    <a:pt x="265" y="138"/>
                    <a:pt x="265" y="139"/>
                  </a:cubicBezTo>
                  <a:cubicBezTo>
                    <a:pt x="266" y="141"/>
                    <a:pt x="268" y="144"/>
                    <a:pt x="269" y="146"/>
                  </a:cubicBezTo>
                  <a:cubicBezTo>
                    <a:pt x="270" y="148"/>
                    <a:pt x="274" y="150"/>
                    <a:pt x="275" y="152"/>
                  </a:cubicBezTo>
                  <a:cubicBezTo>
                    <a:pt x="275" y="152"/>
                    <a:pt x="274" y="154"/>
                    <a:pt x="275" y="155"/>
                  </a:cubicBezTo>
                  <a:cubicBezTo>
                    <a:pt x="275" y="156"/>
                    <a:pt x="278" y="157"/>
                    <a:pt x="279" y="158"/>
                  </a:cubicBezTo>
                  <a:cubicBezTo>
                    <a:pt x="280" y="158"/>
                    <a:pt x="280" y="160"/>
                    <a:pt x="280" y="161"/>
                  </a:cubicBezTo>
                  <a:cubicBezTo>
                    <a:pt x="280" y="162"/>
                    <a:pt x="278" y="164"/>
                    <a:pt x="277" y="165"/>
                  </a:cubicBezTo>
                  <a:cubicBezTo>
                    <a:pt x="276" y="168"/>
                    <a:pt x="276" y="173"/>
                    <a:pt x="275" y="176"/>
                  </a:cubicBezTo>
                  <a:cubicBezTo>
                    <a:pt x="274" y="177"/>
                    <a:pt x="272" y="178"/>
                    <a:pt x="271" y="179"/>
                  </a:cubicBezTo>
                  <a:cubicBezTo>
                    <a:pt x="270" y="181"/>
                    <a:pt x="272" y="185"/>
                    <a:pt x="271" y="187"/>
                  </a:cubicBezTo>
                  <a:cubicBezTo>
                    <a:pt x="271" y="189"/>
                    <a:pt x="268" y="191"/>
                    <a:pt x="267" y="191"/>
                  </a:cubicBezTo>
                  <a:cubicBezTo>
                    <a:pt x="266" y="192"/>
                    <a:pt x="265" y="192"/>
                    <a:pt x="264" y="192"/>
                  </a:cubicBezTo>
                  <a:cubicBezTo>
                    <a:pt x="261" y="193"/>
                    <a:pt x="256" y="196"/>
                    <a:pt x="255" y="198"/>
                  </a:cubicBezTo>
                  <a:cubicBezTo>
                    <a:pt x="254" y="199"/>
                    <a:pt x="253" y="202"/>
                    <a:pt x="252" y="204"/>
                  </a:cubicBezTo>
                  <a:cubicBezTo>
                    <a:pt x="251" y="206"/>
                    <a:pt x="248" y="209"/>
                    <a:pt x="247" y="211"/>
                  </a:cubicBezTo>
                  <a:cubicBezTo>
                    <a:pt x="246" y="214"/>
                    <a:pt x="245" y="219"/>
                    <a:pt x="245" y="222"/>
                  </a:cubicBezTo>
                  <a:cubicBezTo>
                    <a:pt x="245" y="225"/>
                    <a:pt x="248" y="230"/>
                    <a:pt x="249" y="233"/>
                  </a:cubicBezTo>
                  <a:cubicBezTo>
                    <a:pt x="249" y="236"/>
                    <a:pt x="250" y="242"/>
                    <a:pt x="252" y="244"/>
                  </a:cubicBezTo>
                  <a:cubicBezTo>
                    <a:pt x="253" y="247"/>
                    <a:pt x="260" y="249"/>
                    <a:pt x="261" y="252"/>
                  </a:cubicBezTo>
                  <a:cubicBezTo>
                    <a:pt x="262" y="254"/>
                    <a:pt x="263" y="258"/>
                    <a:pt x="262" y="260"/>
                  </a:cubicBezTo>
                  <a:cubicBezTo>
                    <a:pt x="262" y="261"/>
                    <a:pt x="260" y="262"/>
                    <a:pt x="260" y="263"/>
                  </a:cubicBezTo>
                  <a:cubicBezTo>
                    <a:pt x="260" y="264"/>
                    <a:pt x="260" y="267"/>
                    <a:pt x="259" y="268"/>
                  </a:cubicBezTo>
                  <a:cubicBezTo>
                    <a:pt x="258" y="270"/>
                    <a:pt x="255" y="273"/>
                    <a:pt x="255" y="275"/>
                  </a:cubicBezTo>
                  <a:cubicBezTo>
                    <a:pt x="254" y="276"/>
                    <a:pt x="254" y="279"/>
                    <a:pt x="254" y="280"/>
                  </a:cubicBezTo>
                  <a:cubicBezTo>
                    <a:pt x="255" y="281"/>
                    <a:pt x="257" y="283"/>
                    <a:pt x="258" y="284"/>
                  </a:cubicBezTo>
                  <a:cubicBezTo>
                    <a:pt x="258" y="285"/>
                    <a:pt x="259" y="288"/>
                    <a:pt x="259" y="290"/>
                  </a:cubicBezTo>
                  <a:cubicBezTo>
                    <a:pt x="258" y="291"/>
                    <a:pt x="255" y="292"/>
                    <a:pt x="255" y="293"/>
                  </a:cubicBezTo>
                  <a:cubicBezTo>
                    <a:pt x="254" y="293"/>
                    <a:pt x="255" y="295"/>
                    <a:pt x="255" y="296"/>
                  </a:cubicBezTo>
                  <a:cubicBezTo>
                    <a:pt x="255" y="297"/>
                    <a:pt x="257" y="299"/>
                    <a:pt x="257" y="300"/>
                  </a:cubicBezTo>
                  <a:cubicBezTo>
                    <a:pt x="257" y="302"/>
                    <a:pt x="257" y="307"/>
                    <a:pt x="256" y="309"/>
                  </a:cubicBezTo>
                  <a:cubicBezTo>
                    <a:pt x="256" y="311"/>
                    <a:pt x="254" y="313"/>
                    <a:pt x="253" y="315"/>
                  </a:cubicBezTo>
                  <a:cubicBezTo>
                    <a:pt x="253" y="316"/>
                    <a:pt x="252" y="319"/>
                    <a:pt x="252" y="321"/>
                  </a:cubicBezTo>
                  <a:cubicBezTo>
                    <a:pt x="253" y="323"/>
                    <a:pt x="254" y="327"/>
                    <a:pt x="255" y="329"/>
                  </a:cubicBezTo>
                  <a:cubicBezTo>
                    <a:pt x="255" y="330"/>
                    <a:pt x="255" y="333"/>
                    <a:pt x="254" y="334"/>
                  </a:cubicBezTo>
                  <a:cubicBezTo>
                    <a:pt x="254" y="336"/>
                    <a:pt x="252" y="338"/>
                    <a:pt x="251" y="339"/>
                  </a:cubicBezTo>
                  <a:cubicBezTo>
                    <a:pt x="251" y="340"/>
                    <a:pt x="251" y="342"/>
                    <a:pt x="251" y="343"/>
                  </a:cubicBezTo>
                  <a:cubicBezTo>
                    <a:pt x="251" y="344"/>
                    <a:pt x="250" y="345"/>
                    <a:pt x="250" y="346"/>
                  </a:cubicBezTo>
                  <a:cubicBezTo>
                    <a:pt x="249" y="349"/>
                    <a:pt x="250" y="354"/>
                    <a:pt x="250" y="356"/>
                  </a:cubicBezTo>
                  <a:cubicBezTo>
                    <a:pt x="250" y="360"/>
                    <a:pt x="249" y="366"/>
                    <a:pt x="249" y="369"/>
                  </a:cubicBezTo>
                  <a:cubicBezTo>
                    <a:pt x="248" y="372"/>
                    <a:pt x="244" y="376"/>
                    <a:pt x="245" y="379"/>
                  </a:cubicBezTo>
                  <a:cubicBezTo>
                    <a:pt x="245" y="381"/>
                    <a:pt x="247" y="383"/>
                    <a:pt x="247" y="385"/>
                  </a:cubicBezTo>
                  <a:cubicBezTo>
                    <a:pt x="248" y="388"/>
                    <a:pt x="247" y="394"/>
                    <a:pt x="246" y="397"/>
                  </a:cubicBezTo>
                  <a:cubicBezTo>
                    <a:pt x="245" y="399"/>
                    <a:pt x="243" y="403"/>
                    <a:pt x="242" y="405"/>
                  </a:cubicBezTo>
                  <a:cubicBezTo>
                    <a:pt x="242" y="406"/>
                    <a:pt x="242" y="410"/>
                    <a:pt x="241" y="411"/>
                  </a:cubicBezTo>
                  <a:cubicBezTo>
                    <a:pt x="240" y="411"/>
                    <a:pt x="239" y="411"/>
                    <a:pt x="239" y="411"/>
                  </a:cubicBezTo>
                  <a:cubicBezTo>
                    <a:pt x="238" y="412"/>
                    <a:pt x="238" y="414"/>
                    <a:pt x="238" y="415"/>
                  </a:cubicBezTo>
                  <a:cubicBezTo>
                    <a:pt x="239" y="416"/>
                    <a:pt x="241" y="416"/>
                    <a:pt x="242" y="417"/>
                  </a:cubicBezTo>
                  <a:cubicBezTo>
                    <a:pt x="242" y="418"/>
                    <a:pt x="242" y="421"/>
                    <a:pt x="243" y="422"/>
                  </a:cubicBezTo>
                  <a:cubicBezTo>
                    <a:pt x="244" y="423"/>
                    <a:pt x="247" y="423"/>
                    <a:pt x="247" y="424"/>
                  </a:cubicBezTo>
                  <a:cubicBezTo>
                    <a:pt x="247" y="425"/>
                    <a:pt x="245" y="426"/>
                    <a:pt x="244" y="426"/>
                  </a:cubicBezTo>
                  <a:cubicBezTo>
                    <a:pt x="243" y="427"/>
                    <a:pt x="242" y="426"/>
                    <a:pt x="241" y="426"/>
                  </a:cubicBezTo>
                  <a:cubicBezTo>
                    <a:pt x="240" y="427"/>
                    <a:pt x="239" y="429"/>
                    <a:pt x="238" y="430"/>
                  </a:cubicBezTo>
                  <a:cubicBezTo>
                    <a:pt x="238" y="431"/>
                    <a:pt x="238" y="434"/>
                    <a:pt x="237" y="435"/>
                  </a:cubicBezTo>
                  <a:cubicBezTo>
                    <a:pt x="237" y="437"/>
                    <a:pt x="235" y="441"/>
                    <a:pt x="235" y="444"/>
                  </a:cubicBezTo>
                  <a:cubicBezTo>
                    <a:pt x="235" y="445"/>
                    <a:pt x="237" y="448"/>
                    <a:pt x="237" y="449"/>
                  </a:cubicBezTo>
                  <a:cubicBezTo>
                    <a:pt x="237" y="451"/>
                    <a:pt x="236" y="453"/>
                    <a:pt x="236" y="454"/>
                  </a:cubicBezTo>
                  <a:cubicBezTo>
                    <a:pt x="235" y="455"/>
                    <a:pt x="236" y="458"/>
                    <a:pt x="235" y="459"/>
                  </a:cubicBezTo>
                  <a:cubicBezTo>
                    <a:pt x="234" y="460"/>
                    <a:pt x="231" y="458"/>
                    <a:pt x="230" y="459"/>
                  </a:cubicBezTo>
                  <a:cubicBezTo>
                    <a:pt x="230" y="460"/>
                    <a:pt x="230" y="462"/>
                    <a:pt x="230" y="463"/>
                  </a:cubicBezTo>
                  <a:cubicBezTo>
                    <a:pt x="230" y="464"/>
                    <a:pt x="231" y="466"/>
                    <a:pt x="230" y="467"/>
                  </a:cubicBezTo>
                  <a:cubicBezTo>
                    <a:pt x="229" y="467"/>
                    <a:pt x="227" y="467"/>
                    <a:pt x="226" y="467"/>
                  </a:cubicBezTo>
                  <a:cubicBezTo>
                    <a:pt x="226" y="466"/>
                    <a:pt x="225" y="465"/>
                    <a:pt x="225" y="464"/>
                  </a:cubicBezTo>
                  <a:cubicBezTo>
                    <a:pt x="224" y="463"/>
                    <a:pt x="225" y="461"/>
                    <a:pt x="224" y="461"/>
                  </a:cubicBezTo>
                  <a:cubicBezTo>
                    <a:pt x="223" y="460"/>
                    <a:pt x="221" y="462"/>
                    <a:pt x="219" y="462"/>
                  </a:cubicBezTo>
                  <a:cubicBezTo>
                    <a:pt x="218" y="462"/>
                    <a:pt x="215" y="462"/>
                    <a:pt x="213" y="461"/>
                  </a:cubicBezTo>
                  <a:cubicBezTo>
                    <a:pt x="213" y="461"/>
                    <a:pt x="212" y="460"/>
                    <a:pt x="212" y="459"/>
                  </a:cubicBezTo>
                  <a:cubicBezTo>
                    <a:pt x="211" y="459"/>
                    <a:pt x="208" y="460"/>
                    <a:pt x="207" y="460"/>
                  </a:cubicBezTo>
                  <a:cubicBezTo>
                    <a:pt x="206" y="459"/>
                    <a:pt x="205" y="457"/>
                    <a:pt x="205" y="456"/>
                  </a:cubicBezTo>
                  <a:cubicBezTo>
                    <a:pt x="204" y="455"/>
                    <a:pt x="203" y="454"/>
                    <a:pt x="202" y="454"/>
                  </a:cubicBezTo>
                  <a:cubicBezTo>
                    <a:pt x="201" y="453"/>
                    <a:pt x="198" y="453"/>
                    <a:pt x="197" y="453"/>
                  </a:cubicBezTo>
                  <a:cubicBezTo>
                    <a:pt x="196" y="452"/>
                    <a:pt x="195" y="449"/>
                    <a:pt x="195" y="448"/>
                  </a:cubicBezTo>
                  <a:cubicBezTo>
                    <a:pt x="194" y="447"/>
                    <a:pt x="195" y="445"/>
                    <a:pt x="194" y="444"/>
                  </a:cubicBezTo>
                  <a:cubicBezTo>
                    <a:pt x="193" y="442"/>
                    <a:pt x="189" y="441"/>
                    <a:pt x="186" y="440"/>
                  </a:cubicBezTo>
                  <a:cubicBezTo>
                    <a:pt x="185" y="440"/>
                    <a:pt x="182" y="440"/>
                    <a:pt x="180" y="440"/>
                  </a:cubicBezTo>
                  <a:cubicBezTo>
                    <a:pt x="178" y="440"/>
                    <a:pt x="176" y="441"/>
                    <a:pt x="174" y="442"/>
                  </a:cubicBezTo>
                  <a:cubicBezTo>
                    <a:pt x="173" y="442"/>
                    <a:pt x="171" y="442"/>
                    <a:pt x="170" y="442"/>
                  </a:cubicBezTo>
                  <a:cubicBezTo>
                    <a:pt x="170" y="443"/>
                    <a:pt x="170" y="445"/>
                    <a:pt x="170" y="446"/>
                  </a:cubicBezTo>
                  <a:cubicBezTo>
                    <a:pt x="169" y="446"/>
                    <a:pt x="168" y="447"/>
                    <a:pt x="167" y="447"/>
                  </a:cubicBezTo>
                  <a:cubicBezTo>
                    <a:pt x="166" y="447"/>
                    <a:pt x="164" y="445"/>
                    <a:pt x="163" y="445"/>
                  </a:cubicBezTo>
                  <a:cubicBezTo>
                    <a:pt x="162" y="445"/>
                    <a:pt x="161" y="446"/>
                    <a:pt x="160" y="446"/>
                  </a:cubicBezTo>
                  <a:cubicBezTo>
                    <a:pt x="159" y="446"/>
                    <a:pt x="157" y="446"/>
                    <a:pt x="156" y="446"/>
                  </a:cubicBezTo>
                  <a:cubicBezTo>
                    <a:pt x="155" y="446"/>
                    <a:pt x="152" y="447"/>
                    <a:pt x="151" y="447"/>
                  </a:cubicBezTo>
                  <a:cubicBezTo>
                    <a:pt x="150" y="448"/>
                    <a:pt x="149" y="450"/>
                    <a:pt x="148" y="451"/>
                  </a:cubicBezTo>
                  <a:cubicBezTo>
                    <a:pt x="146" y="452"/>
                    <a:pt x="143" y="454"/>
                    <a:pt x="142" y="456"/>
                  </a:cubicBezTo>
                  <a:cubicBezTo>
                    <a:pt x="141" y="458"/>
                    <a:pt x="140" y="461"/>
                    <a:pt x="140" y="463"/>
                  </a:cubicBezTo>
                  <a:cubicBezTo>
                    <a:pt x="140" y="465"/>
                    <a:pt x="141" y="469"/>
                    <a:pt x="142" y="470"/>
                  </a:cubicBezTo>
                  <a:cubicBezTo>
                    <a:pt x="143" y="471"/>
                    <a:pt x="146" y="472"/>
                    <a:pt x="146" y="473"/>
                  </a:cubicBezTo>
                  <a:cubicBezTo>
                    <a:pt x="147" y="474"/>
                    <a:pt x="149" y="477"/>
                    <a:pt x="148" y="479"/>
                  </a:cubicBezTo>
                  <a:cubicBezTo>
                    <a:pt x="148" y="480"/>
                    <a:pt x="144" y="480"/>
                    <a:pt x="143" y="481"/>
                  </a:cubicBezTo>
                  <a:cubicBezTo>
                    <a:pt x="143" y="482"/>
                    <a:pt x="142" y="484"/>
                    <a:pt x="142" y="484"/>
                  </a:cubicBezTo>
                  <a:cubicBezTo>
                    <a:pt x="142" y="485"/>
                    <a:pt x="143" y="487"/>
                    <a:pt x="144" y="488"/>
                  </a:cubicBezTo>
                  <a:cubicBezTo>
                    <a:pt x="144" y="489"/>
                    <a:pt x="145" y="492"/>
                    <a:pt x="144" y="493"/>
                  </a:cubicBezTo>
                  <a:cubicBezTo>
                    <a:pt x="144" y="494"/>
                    <a:pt x="142" y="493"/>
                    <a:pt x="142" y="493"/>
                  </a:cubicBezTo>
                  <a:cubicBezTo>
                    <a:pt x="141" y="493"/>
                    <a:pt x="140" y="492"/>
                    <a:pt x="139" y="492"/>
                  </a:cubicBezTo>
                  <a:cubicBezTo>
                    <a:pt x="138" y="493"/>
                    <a:pt x="138" y="495"/>
                    <a:pt x="137" y="495"/>
                  </a:cubicBezTo>
                  <a:cubicBezTo>
                    <a:pt x="136" y="496"/>
                    <a:pt x="132" y="497"/>
                    <a:pt x="130" y="498"/>
                  </a:cubicBezTo>
                  <a:cubicBezTo>
                    <a:pt x="129" y="499"/>
                    <a:pt x="127" y="503"/>
                    <a:pt x="126" y="505"/>
                  </a:cubicBezTo>
                  <a:cubicBezTo>
                    <a:pt x="125" y="506"/>
                    <a:pt x="124" y="508"/>
                    <a:pt x="123" y="509"/>
                  </a:cubicBezTo>
                  <a:cubicBezTo>
                    <a:pt x="123" y="509"/>
                    <a:pt x="121" y="509"/>
                    <a:pt x="120" y="509"/>
                  </a:cubicBezTo>
                  <a:cubicBezTo>
                    <a:pt x="120" y="510"/>
                    <a:pt x="118" y="510"/>
                    <a:pt x="118" y="511"/>
                  </a:cubicBezTo>
                  <a:cubicBezTo>
                    <a:pt x="117" y="511"/>
                    <a:pt x="117" y="513"/>
                    <a:pt x="116" y="513"/>
                  </a:cubicBezTo>
                  <a:close/>
                </a:path>
              </a:pathLst>
            </a:custGeom>
            <a:solidFill>
              <a:srgbClr val="ACABAB"/>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38"/>
            <p:cNvSpPr>
              <a:spLocks/>
            </p:cNvSpPr>
            <p:nvPr/>
          </p:nvSpPr>
          <p:spPr bwMode="auto">
            <a:xfrm>
              <a:off x="6464203" y="4519633"/>
              <a:ext cx="56923" cy="91079"/>
            </a:xfrm>
            <a:custGeom>
              <a:avLst/>
              <a:gdLst/>
              <a:ahLst/>
              <a:cxnLst>
                <a:cxn ang="0">
                  <a:pos x="22" y="16"/>
                </a:cxn>
                <a:cxn ang="0">
                  <a:pos x="19" y="15"/>
                </a:cxn>
                <a:cxn ang="0">
                  <a:pos x="22" y="11"/>
                </a:cxn>
                <a:cxn ang="0">
                  <a:pos x="20" y="7"/>
                </a:cxn>
                <a:cxn ang="0">
                  <a:pos x="17" y="5"/>
                </a:cxn>
                <a:cxn ang="0">
                  <a:pos x="16" y="1"/>
                </a:cxn>
                <a:cxn ang="0">
                  <a:pos x="10" y="0"/>
                </a:cxn>
                <a:cxn ang="0">
                  <a:pos x="5" y="0"/>
                </a:cxn>
                <a:cxn ang="0">
                  <a:pos x="2" y="2"/>
                </a:cxn>
                <a:cxn ang="0">
                  <a:pos x="2" y="4"/>
                </a:cxn>
                <a:cxn ang="0">
                  <a:pos x="4" y="6"/>
                </a:cxn>
                <a:cxn ang="0">
                  <a:pos x="3" y="8"/>
                </a:cxn>
                <a:cxn ang="0">
                  <a:pos x="1" y="8"/>
                </a:cxn>
                <a:cxn ang="0">
                  <a:pos x="2" y="13"/>
                </a:cxn>
                <a:cxn ang="0">
                  <a:pos x="5" y="15"/>
                </a:cxn>
                <a:cxn ang="0">
                  <a:pos x="5" y="19"/>
                </a:cxn>
                <a:cxn ang="0">
                  <a:pos x="7" y="22"/>
                </a:cxn>
                <a:cxn ang="0">
                  <a:pos x="7" y="26"/>
                </a:cxn>
                <a:cxn ang="0">
                  <a:pos x="9" y="29"/>
                </a:cxn>
                <a:cxn ang="0">
                  <a:pos x="9" y="32"/>
                </a:cxn>
                <a:cxn ang="0">
                  <a:pos x="11" y="36"/>
                </a:cxn>
                <a:cxn ang="0">
                  <a:pos x="13" y="35"/>
                </a:cxn>
                <a:cxn ang="0">
                  <a:pos x="18" y="35"/>
                </a:cxn>
                <a:cxn ang="0">
                  <a:pos x="19" y="31"/>
                </a:cxn>
                <a:cxn ang="0">
                  <a:pos x="19" y="25"/>
                </a:cxn>
                <a:cxn ang="0">
                  <a:pos x="20" y="20"/>
                </a:cxn>
                <a:cxn ang="0">
                  <a:pos x="22" y="16"/>
                </a:cxn>
              </a:cxnLst>
              <a:rect l="0" t="0" r="r" b="b"/>
              <a:pathLst>
                <a:path w="22" h="36">
                  <a:moveTo>
                    <a:pt x="22" y="16"/>
                  </a:moveTo>
                  <a:cubicBezTo>
                    <a:pt x="21" y="15"/>
                    <a:pt x="19" y="15"/>
                    <a:pt x="19" y="15"/>
                  </a:cubicBezTo>
                  <a:cubicBezTo>
                    <a:pt x="19" y="14"/>
                    <a:pt x="22" y="12"/>
                    <a:pt x="22" y="11"/>
                  </a:cubicBezTo>
                  <a:cubicBezTo>
                    <a:pt x="22" y="10"/>
                    <a:pt x="21" y="8"/>
                    <a:pt x="20" y="7"/>
                  </a:cubicBezTo>
                  <a:cubicBezTo>
                    <a:pt x="20" y="7"/>
                    <a:pt x="17" y="5"/>
                    <a:pt x="17" y="5"/>
                  </a:cubicBezTo>
                  <a:cubicBezTo>
                    <a:pt x="16" y="4"/>
                    <a:pt x="16" y="2"/>
                    <a:pt x="16" y="1"/>
                  </a:cubicBezTo>
                  <a:cubicBezTo>
                    <a:pt x="15" y="0"/>
                    <a:pt x="11" y="0"/>
                    <a:pt x="10" y="0"/>
                  </a:cubicBezTo>
                  <a:cubicBezTo>
                    <a:pt x="8" y="0"/>
                    <a:pt x="6" y="0"/>
                    <a:pt x="5" y="0"/>
                  </a:cubicBezTo>
                  <a:cubicBezTo>
                    <a:pt x="4" y="0"/>
                    <a:pt x="3" y="1"/>
                    <a:pt x="2" y="2"/>
                  </a:cubicBezTo>
                  <a:cubicBezTo>
                    <a:pt x="2" y="2"/>
                    <a:pt x="2" y="4"/>
                    <a:pt x="2" y="4"/>
                  </a:cubicBezTo>
                  <a:cubicBezTo>
                    <a:pt x="2" y="5"/>
                    <a:pt x="3" y="5"/>
                    <a:pt x="4" y="6"/>
                  </a:cubicBezTo>
                  <a:cubicBezTo>
                    <a:pt x="4" y="6"/>
                    <a:pt x="3" y="7"/>
                    <a:pt x="3" y="8"/>
                  </a:cubicBezTo>
                  <a:cubicBezTo>
                    <a:pt x="2" y="8"/>
                    <a:pt x="1" y="8"/>
                    <a:pt x="1" y="8"/>
                  </a:cubicBezTo>
                  <a:cubicBezTo>
                    <a:pt x="0" y="9"/>
                    <a:pt x="2" y="12"/>
                    <a:pt x="2" y="13"/>
                  </a:cubicBezTo>
                  <a:cubicBezTo>
                    <a:pt x="3" y="14"/>
                    <a:pt x="4" y="14"/>
                    <a:pt x="5" y="15"/>
                  </a:cubicBezTo>
                  <a:cubicBezTo>
                    <a:pt x="5" y="16"/>
                    <a:pt x="5" y="18"/>
                    <a:pt x="5" y="19"/>
                  </a:cubicBezTo>
                  <a:cubicBezTo>
                    <a:pt x="5" y="20"/>
                    <a:pt x="7" y="21"/>
                    <a:pt x="7" y="22"/>
                  </a:cubicBezTo>
                  <a:cubicBezTo>
                    <a:pt x="8" y="23"/>
                    <a:pt x="7" y="25"/>
                    <a:pt x="7" y="26"/>
                  </a:cubicBezTo>
                  <a:cubicBezTo>
                    <a:pt x="8" y="27"/>
                    <a:pt x="9" y="28"/>
                    <a:pt x="9" y="29"/>
                  </a:cubicBezTo>
                  <a:cubicBezTo>
                    <a:pt x="9" y="29"/>
                    <a:pt x="9" y="31"/>
                    <a:pt x="9" y="32"/>
                  </a:cubicBezTo>
                  <a:cubicBezTo>
                    <a:pt x="9" y="33"/>
                    <a:pt x="10" y="35"/>
                    <a:pt x="11" y="36"/>
                  </a:cubicBezTo>
                  <a:cubicBezTo>
                    <a:pt x="12" y="36"/>
                    <a:pt x="13" y="35"/>
                    <a:pt x="13" y="35"/>
                  </a:cubicBezTo>
                  <a:cubicBezTo>
                    <a:pt x="14" y="34"/>
                    <a:pt x="17" y="35"/>
                    <a:pt x="18" y="35"/>
                  </a:cubicBezTo>
                  <a:cubicBezTo>
                    <a:pt x="19" y="34"/>
                    <a:pt x="19" y="32"/>
                    <a:pt x="19" y="31"/>
                  </a:cubicBezTo>
                  <a:cubicBezTo>
                    <a:pt x="19" y="29"/>
                    <a:pt x="19" y="26"/>
                    <a:pt x="19" y="25"/>
                  </a:cubicBezTo>
                  <a:cubicBezTo>
                    <a:pt x="19" y="24"/>
                    <a:pt x="20" y="21"/>
                    <a:pt x="20" y="20"/>
                  </a:cubicBezTo>
                  <a:cubicBezTo>
                    <a:pt x="20" y="19"/>
                    <a:pt x="22" y="17"/>
                    <a:pt x="22" y="16"/>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6411832" y="4476371"/>
              <a:ext cx="43262" cy="61479"/>
            </a:xfrm>
            <a:custGeom>
              <a:avLst/>
              <a:gdLst/>
              <a:ahLst/>
              <a:cxnLst>
                <a:cxn ang="0">
                  <a:pos x="17" y="12"/>
                </a:cxn>
                <a:cxn ang="0">
                  <a:pos x="16" y="7"/>
                </a:cxn>
                <a:cxn ang="0">
                  <a:pos x="16" y="1"/>
                </a:cxn>
                <a:cxn ang="0">
                  <a:pos x="10" y="0"/>
                </a:cxn>
                <a:cxn ang="0">
                  <a:pos x="8" y="2"/>
                </a:cxn>
                <a:cxn ang="0">
                  <a:pos x="6" y="5"/>
                </a:cxn>
                <a:cxn ang="0">
                  <a:pos x="3" y="5"/>
                </a:cxn>
                <a:cxn ang="0">
                  <a:pos x="1" y="9"/>
                </a:cxn>
                <a:cxn ang="0">
                  <a:pos x="1" y="11"/>
                </a:cxn>
                <a:cxn ang="0">
                  <a:pos x="4" y="12"/>
                </a:cxn>
                <a:cxn ang="0">
                  <a:pos x="4" y="16"/>
                </a:cxn>
                <a:cxn ang="0">
                  <a:pos x="5" y="19"/>
                </a:cxn>
                <a:cxn ang="0">
                  <a:pos x="8" y="20"/>
                </a:cxn>
                <a:cxn ang="0">
                  <a:pos x="12" y="24"/>
                </a:cxn>
                <a:cxn ang="0">
                  <a:pos x="14" y="20"/>
                </a:cxn>
                <a:cxn ang="0">
                  <a:pos x="17" y="18"/>
                </a:cxn>
                <a:cxn ang="0">
                  <a:pos x="16" y="14"/>
                </a:cxn>
                <a:cxn ang="0">
                  <a:pos x="17" y="12"/>
                </a:cxn>
              </a:cxnLst>
              <a:rect l="0" t="0" r="r" b="b"/>
              <a:pathLst>
                <a:path w="17" h="24">
                  <a:moveTo>
                    <a:pt x="17" y="12"/>
                  </a:moveTo>
                  <a:cubicBezTo>
                    <a:pt x="17" y="12"/>
                    <a:pt x="16" y="8"/>
                    <a:pt x="16" y="7"/>
                  </a:cubicBezTo>
                  <a:cubicBezTo>
                    <a:pt x="16" y="6"/>
                    <a:pt x="17" y="3"/>
                    <a:pt x="16" y="1"/>
                  </a:cubicBezTo>
                  <a:cubicBezTo>
                    <a:pt x="15" y="0"/>
                    <a:pt x="12" y="0"/>
                    <a:pt x="10" y="0"/>
                  </a:cubicBezTo>
                  <a:cubicBezTo>
                    <a:pt x="10" y="1"/>
                    <a:pt x="8" y="2"/>
                    <a:pt x="8" y="2"/>
                  </a:cubicBezTo>
                  <a:cubicBezTo>
                    <a:pt x="7" y="3"/>
                    <a:pt x="6" y="4"/>
                    <a:pt x="6" y="5"/>
                  </a:cubicBezTo>
                  <a:cubicBezTo>
                    <a:pt x="5" y="5"/>
                    <a:pt x="3" y="5"/>
                    <a:pt x="3" y="5"/>
                  </a:cubicBezTo>
                  <a:cubicBezTo>
                    <a:pt x="2" y="6"/>
                    <a:pt x="1" y="8"/>
                    <a:pt x="1" y="9"/>
                  </a:cubicBezTo>
                  <a:cubicBezTo>
                    <a:pt x="0" y="9"/>
                    <a:pt x="1" y="11"/>
                    <a:pt x="1" y="11"/>
                  </a:cubicBezTo>
                  <a:cubicBezTo>
                    <a:pt x="2" y="12"/>
                    <a:pt x="3" y="11"/>
                    <a:pt x="4" y="12"/>
                  </a:cubicBezTo>
                  <a:cubicBezTo>
                    <a:pt x="4" y="13"/>
                    <a:pt x="4" y="15"/>
                    <a:pt x="4" y="16"/>
                  </a:cubicBezTo>
                  <a:cubicBezTo>
                    <a:pt x="4" y="17"/>
                    <a:pt x="5" y="19"/>
                    <a:pt x="5" y="19"/>
                  </a:cubicBezTo>
                  <a:cubicBezTo>
                    <a:pt x="6" y="20"/>
                    <a:pt x="8" y="20"/>
                    <a:pt x="8" y="20"/>
                  </a:cubicBezTo>
                  <a:cubicBezTo>
                    <a:pt x="9" y="21"/>
                    <a:pt x="10" y="24"/>
                    <a:pt x="12" y="24"/>
                  </a:cubicBezTo>
                  <a:cubicBezTo>
                    <a:pt x="13" y="24"/>
                    <a:pt x="13" y="21"/>
                    <a:pt x="14" y="20"/>
                  </a:cubicBezTo>
                  <a:cubicBezTo>
                    <a:pt x="15" y="20"/>
                    <a:pt x="16" y="19"/>
                    <a:pt x="17" y="18"/>
                  </a:cubicBezTo>
                  <a:cubicBezTo>
                    <a:pt x="17" y="17"/>
                    <a:pt x="16" y="15"/>
                    <a:pt x="16" y="14"/>
                  </a:cubicBezTo>
                  <a:cubicBezTo>
                    <a:pt x="16" y="14"/>
                    <a:pt x="17" y="12"/>
                    <a:pt x="17" y="1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432326" y="3417582"/>
              <a:ext cx="61477" cy="75141"/>
            </a:xfrm>
            <a:custGeom>
              <a:avLst/>
              <a:gdLst/>
              <a:ahLst/>
              <a:cxnLst>
                <a:cxn ang="0">
                  <a:pos x="18" y="14"/>
                </a:cxn>
                <a:cxn ang="0">
                  <a:pos x="14" y="13"/>
                </a:cxn>
                <a:cxn ang="0">
                  <a:pos x="11" y="15"/>
                </a:cxn>
                <a:cxn ang="0">
                  <a:pos x="7" y="16"/>
                </a:cxn>
                <a:cxn ang="0">
                  <a:pos x="7" y="19"/>
                </a:cxn>
                <a:cxn ang="0">
                  <a:pos x="9" y="20"/>
                </a:cxn>
                <a:cxn ang="0">
                  <a:pos x="10" y="25"/>
                </a:cxn>
                <a:cxn ang="0">
                  <a:pos x="8" y="29"/>
                </a:cxn>
                <a:cxn ang="0">
                  <a:pos x="5" y="27"/>
                </a:cxn>
                <a:cxn ang="0">
                  <a:pos x="1" y="26"/>
                </a:cxn>
                <a:cxn ang="0">
                  <a:pos x="0" y="22"/>
                </a:cxn>
                <a:cxn ang="0">
                  <a:pos x="2" y="20"/>
                </a:cxn>
                <a:cxn ang="0">
                  <a:pos x="2" y="17"/>
                </a:cxn>
                <a:cxn ang="0">
                  <a:pos x="4" y="16"/>
                </a:cxn>
                <a:cxn ang="0">
                  <a:pos x="6" y="14"/>
                </a:cxn>
                <a:cxn ang="0">
                  <a:pos x="8" y="9"/>
                </a:cxn>
                <a:cxn ang="0">
                  <a:pos x="10" y="9"/>
                </a:cxn>
                <a:cxn ang="0">
                  <a:pos x="13" y="8"/>
                </a:cxn>
                <a:cxn ang="0">
                  <a:pos x="13" y="7"/>
                </a:cxn>
                <a:cxn ang="0">
                  <a:pos x="11" y="6"/>
                </a:cxn>
                <a:cxn ang="0">
                  <a:pos x="11" y="3"/>
                </a:cxn>
                <a:cxn ang="0">
                  <a:pos x="14" y="1"/>
                </a:cxn>
                <a:cxn ang="0">
                  <a:pos x="19" y="1"/>
                </a:cxn>
                <a:cxn ang="0">
                  <a:pos x="22" y="5"/>
                </a:cxn>
                <a:cxn ang="0">
                  <a:pos x="24" y="6"/>
                </a:cxn>
                <a:cxn ang="0">
                  <a:pos x="23" y="9"/>
                </a:cxn>
                <a:cxn ang="0">
                  <a:pos x="24" y="13"/>
                </a:cxn>
                <a:cxn ang="0">
                  <a:pos x="22" y="15"/>
                </a:cxn>
                <a:cxn ang="0">
                  <a:pos x="19" y="15"/>
                </a:cxn>
                <a:cxn ang="0">
                  <a:pos x="18" y="14"/>
                </a:cxn>
              </a:cxnLst>
              <a:rect l="0" t="0" r="r" b="b"/>
              <a:pathLst>
                <a:path w="24" h="29">
                  <a:moveTo>
                    <a:pt x="18" y="14"/>
                  </a:moveTo>
                  <a:cubicBezTo>
                    <a:pt x="17" y="13"/>
                    <a:pt x="15" y="13"/>
                    <a:pt x="14" y="13"/>
                  </a:cubicBezTo>
                  <a:cubicBezTo>
                    <a:pt x="13" y="13"/>
                    <a:pt x="12" y="14"/>
                    <a:pt x="11" y="15"/>
                  </a:cubicBezTo>
                  <a:cubicBezTo>
                    <a:pt x="10" y="15"/>
                    <a:pt x="8" y="16"/>
                    <a:pt x="7" y="16"/>
                  </a:cubicBezTo>
                  <a:cubicBezTo>
                    <a:pt x="7" y="17"/>
                    <a:pt x="6" y="19"/>
                    <a:pt x="7" y="19"/>
                  </a:cubicBezTo>
                  <a:cubicBezTo>
                    <a:pt x="7" y="20"/>
                    <a:pt x="9" y="20"/>
                    <a:pt x="9" y="20"/>
                  </a:cubicBezTo>
                  <a:cubicBezTo>
                    <a:pt x="10" y="21"/>
                    <a:pt x="10" y="24"/>
                    <a:pt x="10" y="25"/>
                  </a:cubicBezTo>
                  <a:cubicBezTo>
                    <a:pt x="10" y="26"/>
                    <a:pt x="9" y="29"/>
                    <a:pt x="8" y="29"/>
                  </a:cubicBezTo>
                  <a:cubicBezTo>
                    <a:pt x="7" y="29"/>
                    <a:pt x="6" y="27"/>
                    <a:pt x="5" y="27"/>
                  </a:cubicBezTo>
                  <a:cubicBezTo>
                    <a:pt x="4" y="27"/>
                    <a:pt x="2" y="27"/>
                    <a:pt x="1" y="26"/>
                  </a:cubicBezTo>
                  <a:cubicBezTo>
                    <a:pt x="0" y="25"/>
                    <a:pt x="0" y="23"/>
                    <a:pt x="0" y="22"/>
                  </a:cubicBezTo>
                  <a:cubicBezTo>
                    <a:pt x="1" y="21"/>
                    <a:pt x="2" y="21"/>
                    <a:pt x="2" y="20"/>
                  </a:cubicBezTo>
                  <a:cubicBezTo>
                    <a:pt x="3" y="19"/>
                    <a:pt x="1" y="18"/>
                    <a:pt x="2" y="17"/>
                  </a:cubicBezTo>
                  <a:cubicBezTo>
                    <a:pt x="2" y="16"/>
                    <a:pt x="3" y="16"/>
                    <a:pt x="4" y="16"/>
                  </a:cubicBezTo>
                  <a:cubicBezTo>
                    <a:pt x="4" y="15"/>
                    <a:pt x="6" y="15"/>
                    <a:pt x="6" y="14"/>
                  </a:cubicBezTo>
                  <a:cubicBezTo>
                    <a:pt x="7" y="13"/>
                    <a:pt x="7" y="10"/>
                    <a:pt x="8" y="9"/>
                  </a:cubicBezTo>
                  <a:cubicBezTo>
                    <a:pt x="9" y="9"/>
                    <a:pt x="10" y="9"/>
                    <a:pt x="10" y="9"/>
                  </a:cubicBezTo>
                  <a:cubicBezTo>
                    <a:pt x="11" y="8"/>
                    <a:pt x="12" y="9"/>
                    <a:pt x="13" y="8"/>
                  </a:cubicBezTo>
                  <a:cubicBezTo>
                    <a:pt x="13" y="8"/>
                    <a:pt x="13" y="7"/>
                    <a:pt x="13" y="7"/>
                  </a:cubicBezTo>
                  <a:cubicBezTo>
                    <a:pt x="13" y="6"/>
                    <a:pt x="11" y="6"/>
                    <a:pt x="11" y="6"/>
                  </a:cubicBezTo>
                  <a:cubicBezTo>
                    <a:pt x="11" y="5"/>
                    <a:pt x="11" y="4"/>
                    <a:pt x="11" y="3"/>
                  </a:cubicBezTo>
                  <a:cubicBezTo>
                    <a:pt x="12" y="2"/>
                    <a:pt x="13" y="1"/>
                    <a:pt x="14" y="1"/>
                  </a:cubicBezTo>
                  <a:cubicBezTo>
                    <a:pt x="15" y="1"/>
                    <a:pt x="18" y="0"/>
                    <a:pt x="19" y="1"/>
                  </a:cubicBezTo>
                  <a:cubicBezTo>
                    <a:pt x="20" y="1"/>
                    <a:pt x="21" y="4"/>
                    <a:pt x="22" y="5"/>
                  </a:cubicBezTo>
                  <a:cubicBezTo>
                    <a:pt x="23" y="5"/>
                    <a:pt x="24" y="5"/>
                    <a:pt x="24" y="6"/>
                  </a:cubicBezTo>
                  <a:cubicBezTo>
                    <a:pt x="24" y="7"/>
                    <a:pt x="23" y="8"/>
                    <a:pt x="23" y="9"/>
                  </a:cubicBezTo>
                  <a:cubicBezTo>
                    <a:pt x="23" y="10"/>
                    <a:pt x="24" y="12"/>
                    <a:pt x="24" y="13"/>
                  </a:cubicBezTo>
                  <a:cubicBezTo>
                    <a:pt x="24" y="14"/>
                    <a:pt x="22" y="15"/>
                    <a:pt x="22" y="15"/>
                  </a:cubicBezTo>
                  <a:cubicBezTo>
                    <a:pt x="21" y="16"/>
                    <a:pt x="20" y="16"/>
                    <a:pt x="19" y="15"/>
                  </a:cubicBezTo>
                  <a:cubicBezTo>
                    <a:pt x="19" y="15"/>
                    <a:pt x="18" y="14"/>
                    <a:pt x="18"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41"/>
            <p:cNvSpPr>
              <a:spLocks/>
            </p:cNvSpPr>
            <p:nvPr/>
          </p:nvSpPr>
          <p:spPr bwMode="auto">
            <a:xfrm>
              <a:off x="6896826" y="3344719"/>
              <a:ext cx="18216" cy="22770"/>
            </a:xfrm>
            <a:custGeom>
              <a:avLst/>
              <a:gdLst/>
              <a:ahLst/>
              <a:cxnLst>
                <a:cxn ang="0">
                  <a:pos x="6" y="2"/>
                </a:cxn>
                <a:cxn ang="0">
                  <a:pos x="4" y="1"/>
                </a:cxn>
                <a:cxn ang="0">
                  <a:pos x="1" y="1"/>
                </a:cxn>
                <a:cxn ang="0">
                  <a:pos x="0" y="4"/>
                </a:cxn>
                <a:cxn ang="0">
                  <a:pos x="2" y="6"/>
                </a:cxn>
                <a:cxn ang="0">
                  <a:pos x="2" y="9"/>
                </a:cxn>
                <a:cxn ang="0">
                  <a:pos x="5" y="9"/>
                </a:cxn>
                <a:cxn ang="0">
                  <a:pos x="7" y="6"/>
                </a:cxn>
                <a:cxn ang="0">
                  <a:pos x="6" y="3"/>
                </a:cxn>
                <a:cxn ang="0">
                  <a:pos x="6" y="2"/>
                </a:cxn>
              </a:cxnLst>
              <a:rect l="0" t="0" r="r" b="b"/>
              <a:pathLst>
                <a:path w="7" h="9">
                  <a:moveTo>
                    <a:pt x="6" y="2"/>
                  </a:moveTo>
                  <a:cubicBezTo>
                    <a:pt x="6" y="1"/>
                    <a:pt x="4" y="1"/>
                    <a:pt x="4" y="1"/>
                  </a:cubicBezTo>
                  <a:cubicBezTo>
                    <a:pt x="3" y="1"/>
                    <a:pt x="2" y="0"/>
                    <a:pt x="1" y="1"/>
                  </a:cubicBezTo>
                  <a:cubicBezTo>
                    <a:pt x="1" y="1"/>
                    <a:pt x="0" y="3"/>
                    <a:pt x="0" y="4"/>
                  </a:cubicBezTo>
                  <a:cubicBezTo>
                    <a:pt x="1" y="5"/>
                    <a:pt x="2" y="6"/>
                    <a:pt x="2" y="6"/>
                  </a:cubicBezTo>
                  <a:cubicBezTo>
                    <a:pt x="2" y="7"/>
                    <a:pt x="2" y="8"/>
                    <a:pt x="2" y="9"/>
                  </a:cubicBezTo>
                  <a:cubicBezTo>
                    <a:pt x="3" y="9"/>
                    <a:pt x="5" y="9"/>
                    <a:pt x="5" y="9"/>
                  </a:cubicBezTo>
                  <a:cubicBezTo>
                    <a:pt x="6" y="8"/>
                    <a:pt x="7" y="7"/>
                    <a:pt x="7" y="6"/>
                  </a:cubicBezTo>
                  <a:cubicBezTo>
                    <a:pt x="7" y="5"/>
                    <a:pt x="6" y="4"/>
                    <a:pt x="6" y="3"/>
                  </a:cubicBezTo>
                  <a:cubicBezTo>
                    <a:pt x="6" y="3"/>
                    <a:pt x="7" y="2"/>
                    <a:pt x="6" y="2"/>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6921872" y="3342443"/>
              <a:ext cx="25046" cy="34155"/>
            </a:xfrm>
            <a:custGeom>
              <a:avLst/>
              <a:gdLst/>
              <a:ahLst/>
              <a:cxnLst>
                <a:cxn ang="0">
                  <a:pos x="3" y="7"/>
                </a:cxn>
                <a:cxn ang="0">
                  <a:pos x="4" y="4"/>
                </a:cxn>
                <a:cxn ang="0">
                  <a:pos x="5" y="3"/>
                </a:cxn>
                <a:cxn ang="0">
                  <a:pos x="6" y="1"/>
                </a:cxn>
                <a:cxn ang="0">
                  <a:pos x="8" y="0"/>
                </a:cxn>
                <a:cxn ang="0">
                  <a:pos x="9" y="3"/>
                </a:cxn>
                <a:cxn ang="0">
                  <a:pos x="8" y="5"/>
                </a:cxn>
                <a:cxn ang="0">
                  <a:pos x="10" y="7"/>
                </a:cxn>
                <a:cxn ang="0">
                  <a:pos x="7" y="11"/>
                </a:cxn>
                <a:cxn ang="0">
                  <a:pos x="6" y="13"/>
                </a:cxn>
                <a:cxn ang="0">
                  <a:pos x="3" y="13"/>
                </a:cxn>
                <a:cxn ang="0">
                  <a:pos x="0" y="11"/>
                </a:cxn>
                <a:cxn ang="0">
                  <a:pos x="1" y="8"/>
                </a:cxn>
                <a:cxn ang="0">
                  <a:pos x="3" y="7"/>
                </a:cxn>
              </a:cxnLst>
              <a:rect l="0" t="0" r="r" b="b"/>
              <a:pathLst>
                <a:path w="10" h="13">
                  <a:moveTo>
                    <a:pt x="3" y="7"/>
                  </a:moveTo>
                  <a:cubicBezTo>
                    <a:pt x="4" y="6"/>
                    <a:pt x="3" y="5"/>
                    <a:pt x="4" y="4"/>
                  </a:cubicBezTo>
                  <a:cubicBezTo>
                    <a:pt x="4" y="4"/>
                    <a:pt x="5" y="4"/>
                    <a:pt x="5" y="3"/>
                  </a:cubicBezTo>
                  <a:cubicBezTo>
                    <a:pt x="6" y="3"/>
                    <a:pt x="5" y="1"/>
                    <a:pt x="6" y="1"/>
                  </a:cubicBezTo>
                  <a:cubicBezTo>
                    <a:pt x="6" y="0"/>
                    <a:pt x="7" y="0"/>
                    <a:pt x="8" y="0"/>
                  </a:cubicBezTo>
                  <a:cubicBezTo>
                    <a:pt x="8" y="1"/>
                    <a:pt x="9" y="2"/>
                    <a:pt x="9" y="3"/>
                  </a:cubicBezTo>
                  <a:cubicBezTo>
                    <a:pt x="9" y="3"/>
                    <a:pt x="8" y="5"/>
                    <a:pt x="8" y="5"/>
                  </a:cubicBezTo>
                  <a:cubicBezTo>
                    <a:pt x="8" y="6"/>
                    <a:pt x="10" y="7"/>
                    <a:pt x="10" y="7"/>
                  </a:cubicBezTo>
                  <a:cubicBezTo>
                    <a:pt x="10" y="8"/>
                    <a:pt x="8" y="10"/>
                    <a:pt x="7" y="11"/>
                  </a:cubicBezTo>
                  <a:cubicBezTo>
                    <a:pt x="7" y="11"/>
                    <a:pt x="7" y="12"/>
                    <a:pt x="6" y="13"/>
                  </a:cubicBezTo>
                  <a:cubicBezTo>
                    <a:pt x="6" y="13"/>
                    <a:pt x="4" y="13"/>
                    <a:pt x="3" y="13"/>
                  </a:cubicBezTo>
                  <a:cubicBezTo>
                    <a:pt x="3" y="12"/>
                    <a:pt x="1" y="12"/>
                    <a:pt x="0" y="11"/>
                  </a:cubicBezTo>
                  <a:cubicBezTo>
                    <a:pt x="0" y="10"/>
                    <a:pt x="0" y="9"/>
                    <a:pt x="1" y="8"/>
                  </a:cubicBezTo>
                  <a:cubicBezTo>
                    <a:pt x="1" y="8"/>
                    <a:pt x="3" y="7"/>
                    <a:pt x="3" y="7"/>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43"/>
            <p:cNvSpPr>
              <a:spLocks/>
            </p:cNvSpPr>
            <p:nvPr/>
          </p:nvSpPr>
          <p:spPr bwMode="auto">
            <a:xfrm>
              <a:off x="6946920" y="3356105"/>
              <a:ext cx="18216" cy="36431"/>
            </a:xfrm>
            <a:custGeom>
              <a:avLst/>
              <a:gdLst/>
              <a:ahLst/>
              <a:cxnLst>
                <a:cxn ang="0">
                  <a:pos x="5" y="14"/>
                </a:cxn>
                <a:cxn ang="0">
                  <a:pos x="5" y="10"/>
                </a:cxn>
                <a:cxn ang="0">
                  <a:pos x="7" y="7"/>
                </a:cxn>
                <a:cxn ang="0">
                  <a:pos x="7" y="3"/>
                </a:cxn>
                <a:cxn ang="0">
                  <a:pos x="6" y="1"/>
                </a:cxn>
                <a:cxn ang="0">
                  <a:pos x="2" y="2"/>
                </a:cxn>
                <a:cxn ang="0">
                  <a:pos x="2" y="5"/>
                </a:cxn>
                <a:cxn ang="0">
                  <a:pos x="0" y="7"/>
                </a:cxn>
                <a:cxn ang="0">
                  <a:pos x="0" y="10"/>
                </a:cxn>
                <a:cxn ang="0">
                  <a:pos x="2" y="13"/>
                </a:cxn>
                <a:cxn ang="0">
                  <a:pos x="3" y="15"/>
                </a:cxn>
                <a:cxn ang="0">
                  <a:pos x="5" y="14"/>
                </a:cxn>
              </a:cxnLst>
              <a:rect l="0" t="0" r="r" b="b"/>
              <a:pathLst>
                <a:path w="7" h="15">
                  <a:moveTo>
                    <a:pt x="5" y="14"/>
                  </a:moveTo>
                  <a:cubicBezTo>
                    <a:pt x="6" y="13"/>
                    <a:pt x="5" y="11"/>
                    <a:pt x="5" y="10"/>
                  </a:cubicBezTo>
                  <a:cubicBezTo>
                    <a:pt x="5" y="9"/>
                    <a:pt x="6" y="8"/>
                    <a:pt x="7" y="7"/>
                  </a:cubicBezTo>
                  <a:cubicBezTo>
                    <a:pt x="7" y="6"/>
                    <a:pt x="7" y="4"/>
                    <a:pt x="7" y="3"/>
                  </a:cubicBezTo>
                  <a:cubicBezTo>
                    <a:pt x="7" y="3"/>
                    <a:pt x="6" y="1"/>
                    <a:pt x="6" y="1"/>
                  </a:cubicBezTo>
                  <a:cubicBezTo>
                    <a:pt x="5" y="0"/>
                    <a:pt x="3" y="1"/>
                    <a:pt x="2" y="2"/>
                  </a:cubicBezTo>
                  <a:cubicBezTo>
                    <a:pt x="2" y="3"/>
                    <a:pt x="2" y="4"/>
                    <a:pt x="2" y="5"/>
                  </a:cubicBezTo>
                  <a:cubicBezTo>
                    <a:pt x="2" y="6"/>
                    <a:pt x="1" y="7"/>
                    <a:pt x="0" y="7"/>
                  </a:cubicBezTo>
                  <a:cubicBezTo>
                    <a:pt x="0" y="8"/>
                    <a:pt x="0" y="10"/>
                    <a:pt x="0" y="10"/>
                  </a:cubicBezTo>
                  <a:cubicBezTo>
                    <a:pt x="0" y="11"/>
                    <a:pt x="2" y="12"/>
                    <a:pt x="2" y="13"/>
                  </a:cubicBezTo>
                  <a:cubicBezTo>
                    <a:pt x="3" y="13"/>
                    <a:pt x="3" y="15"/>
                    <a:pt x="3" y="15"/>
                  </a:cubicBezTo>
                  <a:cubicBezTo>
                    <a:pt x="4" y="15"/>
                    <a:pt x="5" y="14"/>
                    <a:pt x="5" y="14"/>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053936" y="3531430"/>
              <a:ext cx="20492" cy="15939"/>
            </a:xfrm>
            <a:custGeom>
              <a:avLst/>
              <a:gdLst/>
              <a:ahLst/>
              <a:cxnLst>
                <a:cxn ang="0">
                  <a:pos x="5" y="5"/>
                </a:cxn>
                <a:cxn ang="0">
                  <a:pos x="7" y="4"/>
                </a:cxn>
                <a:cxn ang="0">
                  <a:pos x="7" y="0"/>
                </a:cxn>
                <a:cxn ang="0">
                  <a:pos x="5" y="0"/>
                </a:cxn>
                <a:cxn ang="0">
                  <a:pos x="3" y="2"/>
                </a:cxn>
                <a:cxn ang="0">
                  <a:pos x="1" y="4"/>
                </a:cxn>
                <a:cxn ang="0">
                  <a:pos x="0" y="6"/>
                </a:cxn>
                <a:cxn ang="0">
                  <a:pos x="2" y="7"/>
                </a:cxn>
                <a:cxn ang="0">
                  <a:pos x="4" y="6"/>
                </a:cxn>
                <a:cxn ang="0">
                  <a:pos x="5" y="5"/>
                </a:cxn>
              </a:cxnLst>
              <a:rect l="0" t="0" r="r" b="b"/>
              <a:pathLst>
                <a:path w="8" h="7">
                  <a:moveTo>
                    <a:pt x="5" y="5"/>
                  </a:moveTo>
                  <a:cubicBezTo>
                    <a:pt x="5" y="4"/>
                    <a:pt x="7" y="4"/>
                    <a:pt x="7" y="4"/>
                  </a:cubicBezTo>
                  <a:cubicBezTo>
                    <a:pt x="7" y="3"/>
                    <a:pt x="8" y="1"/>
                    <a:pt x="7" y="0"/>
                  </a:cubicBezTo>
                  <a:cubicBezTo>
                    <a:pt x="7" y="0"/>
                    <a:pt x="5" y="0"/>
                    <a:pt x="5" y="0"/>
                  </a:cubicBezTo>
                  <a:cubicBezTo>
                    <a:pt x="4" y="1"/>
                    <a:pt x="4" y="2"/>
                    <a:pt x="3" y="2"/>
                  </a:cubicBezTo>
                  <a:cubicBezTo>
                    <a:pt x="3" y="2"/>
                    <a:pt x="1" y="3"/>
                    <a:pt x="1" y="4"/>
                  </a:cubicBezTo>
                  <a:cubicBezTo>
                    <a:pt x="1" y="4"/>
                    <a:pt x="0" y="5"/>
                    <a:pt x="0" y="6"/>
                  </a:cubicBezTo>
                  <a:cubicBezTo>
                    <a:pt x="0" y="7"/>
                    <a:pt x="1" y="7"/>
                    <a:pt x="2" y="7"/>
                  </a:cubicBezTo>
                  <a:cubicBezTo>
                    <a:pt x="2" y="7"/>
                    <a:pt x="3" y="7"/>
                    <a:pt x="4" y="6"/>
                  </a:cubicBezTo>
                  <a:cubicBezTo>
                    <a:pt x="4" y="6"/>
                    <a:pt x="4" y="5"/>
                    <a:pt x="5" y="5"/>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45"/>
            <p:cNvSpPr>
              <a:spLocks/>
            </p:cNvSpPr>
            <p:nvPr/>
          </p:nvSpPr>
          <p:spPr bwMode="auto">
            <a:xfrm>
              <a:off x="7060768" y="3556478"/>
              <a:ext cx="15938" cy="11386"/>
            </a:xfrm>
            <a:custGeom>
              <a:avLst/>
              <a:gdLst/>
              <a:ahLst/>
              <a:cxnLst>
                <a:cxn ang="0">
                  <a:pos x="4" y="1"/>
                </a:cxn>
                <a:cxn ang="0">
                  <a:pos x="1" y="0"/>
                </a:cxn>
                <a:cxn ang="0">
                  <a:pos x="0" y="3"/>
                </a:cxn>
                <a:cxn ang="0">
                  <a:pos x="2" y="5"/>
                </a:cxn>
                <a:cxn ang="0">
                  <a:pos x="4" y="5"/>
                </a:cxn>
                <a:cxn ang="0">
                  <a:pos x="6" y="4"/>
                </a:cxn>
                <a:cxn ang="0">
                  <a:pos x="6" y="2"/>
                </a:cxn>
                <a:cxn ang="0">
                  <a:pos x="4" y="1"/>
                </a:cxn>
              </a:cxnLst>
              <a:rect l="0" t="0" r="r" b="b"/>
              <a:pathLst>
                <a:path w="6" h="5">
                  <a:moveTo>
                    <a:pt x="4" y="1"/>
                  </a:moveTo>
                  <a:cubicBezTo>
                    <a:pt x="4" y="0"/>
                    <a:pt x="2" y="0"/>
                    <a:pt x="1" y="0"/>
                  </a:cubicBezTo>
                  <a:cubicBezTo>
                    <a:pt x="1" y="0"/>
                    <a:pt x="0" y="2"/>
                    <a:pt x="0" y="3"/>
                  </a:cubicBezTo>
                  <a:cubicBezTo>
                    <a:pt x="0" y="4"/>
                    <a:pt x="1" y="5"/>
                    <a:pt x="2" y="5"/>
                  </a:cubicBezTo>
                  <a:cubicBezTo>
                    <a:pt x="3" y="5"/>
                    <a:pt x="4" y="5"/>
                    <a:pt x="4" y="5"/>
                  </a:cubicBezTo>
                  <a:cubicBezTo>
                    <a:pt x="5" y="5"/>
                    <a:pt x="6" y="4"/>
                    <a:pt x="6" y="4"/>
                  </a:cubicBezTo>
                  <a:cubicBezTo>
                    <a:pt x="6" y="3"/>
                    <a:pt x="6" y="2"/>
                    <a:pt x="6" y="2"/>
                  </a:cubicBezTo>
                  <a:cubicBezTo>
                    <a:pt x="5" y="1"/>
                    <a:pt x="5" y="1"/>
                    <a:pt x="4" y="1"/>
                  </a:cubicBezTo>
                  <a:close/>
                </a:path>
              </a:pathLst>
            </a:custGeom>
            <a:solidFill>
              <a:schemeClr val="bg2">
                <a:lumMod val="95000"/>
              </a:schemeClr>
            </a:solidFill>
            <a:ln w="6350"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2" name="Freeform 16"/>
          <p:cNvSpPr>
            <a:spLocks noChangeAspect="1" noChangeArrowheads="1"/>
          </p:cNvSpPr>
          <p:nvPr/>
        </p:nvSpPr>
        <p:spPr bwMode="auto">
          <a:xfrm>
            <a:off x="7776043" y="143336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3" name="Freeform 16"/>
          <p:cNvSpPr>
            <a:spLocks noChangeAspect="1" noChangeArrowheads="1"/>
          </p:cNvSpPr>
          <p:nvPr/>
        </p:nvSpPr>
        <p:spPr bwMode="auto">
          <a:xfrm>
            <a:off x="6956177" y="3604748"/>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95" name="Freeform 16"/>
          <p:cNvSpPr>
            <a:spLocks noChangeAspect="1" noChangeArrowheads="1"/>
          </p:cNvSpPr>
          <p:nvPr/>
        </p:nvSpPr>
        <p:spPr bwMode="auto">
          <a:xfrm>
            <a:off x="8953450" y="2220053"/>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grpSp>
        <p:nvGrpSpPr>
          <p:cNvPr id="3" name="Group 2"/>
          <p:cNvGrpSpPr/>
          <p:nvPr/>
        </p:nvGrpSpPr>
        <p:grpSpPr>
          <a:xfrm>
            <a:off x="334945" y="2509040"/>
            <a:ext cx="5943602" cy="1280159"/>
            <a:chOff x="2879034" y="5745836"/>
            <a:chExt cx="6050735" cy="1139100"/>
          </a:xfrm>
          <a:effectLst>
            <a:outerShdw blurRad="50800" dist="38100" dir="18900000" algn="bl" rotWithShape="0">
              <a:prstClr val="black">
                <a:alpha val="40000"/>
              </a:prstClr>
            </a:outerShdw>
          </a:effectLst>
        </p:grpSpPr>
        <p:grpSp>
          <p:nvGrpSpPr>
            <p:cNvPr id="96" name="Group 12"/>
            <p:cNvGrpSpPr/>
            <p:nvPr/>
          </p:nvGrpSpPr>
          <p:grpSpPr>
            <a:xfrm>
              <a:off x="2879034" y="5745836"/>
              <a:ext cx="6050735" cy="1139100"/>
              <a:chOff x="323619" y="3562348"/>
              <a:chExt cx="3907855" cy="1035545"/>
            </a:xfrm>
          </p:grpSpPr>
          <p:sp>
            <p:nvSpPr>
              <p:cNvPr id="97" name="Rectangle 96"/>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8" name="Rectangle 97"/>
              <p:cNvSpPr/>
              <p:nvPr/>
            </p:nvSpPr>
            <p:spPr>
              <a:xfrm>
                <a:off x="323619" y="3562348"/>
                <a:ext cx="541087" cy="1035545"/>
              </a:xfrm>
              <a:prstGeom prst="rect">
                <a:avLst/>
              </a:prstGeom>
              <a:solidFill>
                <a:srgbClr val="44D7F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454" name="TextBox 453"/>
            <p:cNvSpPr txBox="1"/>
            <p:nvPr/>
          </p:nvSpPr>
          <p:spPr>
            <a:xfrm>
              <a:off x="3782602" y="5796541"/>
              <a:ext cx="4740443" cy="903749"/>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42%</a:t>
              </a:r>
            </a:p>
          </p:txBody>
        </p:sp>
      </p:grpSp>
      <p:grpSp>
        <p:nvGrpSpPr>
          <p:cNvPr id="128" name="Group 127"/>
          <p:cNvGrpSpPr/>
          <p:nvPr/>
        </p:nvGrpSpPr>
        <p:grpSpPr>
          <a:xfrm>
            <a:off x="333653" y="3979179"/>
            <a:ext cx="5943602" cy="1280159"/>
            <a:chOff x="2879034" y="5745835"/>
            <a:chExt cx="6050735" cy="1139101"/>
          </a:xfrm>
          <a:effectLst>
            <a:outerShdw blurRad="50800" dist="38100" dir="18900000" algn="bl" rotWithShape="0">
              <a:prstClr val="black">
                <a:alpha val="40000"/>
              </a:prstClr>
            </a:outerShdw>
          </a:effectLst>
        </p:grpSpPr>
        <p:grpSp>
          <p:nvGrpSpPr>
            <p:cNvPr id="129" name="Group 12"/>
            <p:cNvGrpSpPr/>
            <p:nvPr/>
          </p:nvGrpSpPr>
          <p:grpSpPr>
            <a:xfrm>
              <a:off x="2879034" y="5745835"/>
              <a:ext cx="6050735" cy="1139101"/>
              <a:chOff x="323619" y="3562350"/>
              <a:chExt cx="3907855" cy="1035547"/>
            </a:xfrm>
          </p:grpSpPr>
          <p:sp>
            <p:nvSpPr>
              <p:cNvPr id="132" name="Rectangle 131"/>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3" name="Rectangle 132"/>
              <p:cNvSpPr/>
              <p:nvPr/>
            </p:nvSpPr>
            <p:spPr>
              <a:xfrm>
                <a:off x="323619" y="3562350"/>
                <a:ext cx="541087" cy="1035547"/>
              </a:xfrm>
              <a:prstGeom prst="rect">
                <a:avLst/>
              </a:prstGeom>
              <a:solidFill>
                <a:srgbClr val="36B8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0" name="TextBox 129"/>
            <p:cNvSpPr txBox="1"/>
            <p:nvPr/>
          </p:nvSpPr>
          <p:spPr>
            <a:xfrm>
              <a:off x="3782602" y="5796541"/>
              <a:ext cx="4740443" cy="903749"/>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1" name="TextBox 130"/>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57%</a:t>
              </a:r>
            </a:p>
          </p:txBody>
        </p:sp>
      </p:grpSp>
      <p:grpSp>
        <p:nvGrpSpPr>
          <p:cNvPr id="134" name="Group 133"/>
          <p:cNvGrpSpPr/>
          <p:nvPr/>
        </p:nvGrpSpPr>
        <p:grpSpPr>
          <a:xfrm>
            <a:off x="356839" y="5449332"/>
            <a:ext cx="5943602" cy="1280161"/>
            <a:chOff x="2879034" y="5745838"/>
            <a:chExt cx="6050735" cy="1139102"/>
          </a:xfrm>
          <a:effectLst>
            <a:outerShdw blurRad="50800" dist="38100" dir="18900000" algn="bl" rotWithShape="0">
              <a:prstClr val="black">
                <a:alpha val="40000"/>
              </a:prstClr>
            </a:outerShdw>
          </a:effectLst>
        </p:grpSpPr>
        <p:grpSp>
          <p:nvGrpSpPr>
            <p:cNvPr id="135" name="Group 12"/>
            <p:cNvGrpSpPr/>
            <p:nvPr/>
          </p:nvGrpSpPr>
          <p:grpSpPr>
            <a:xfrm>
              <a:off x="2879034" y="5745838"/>
              <a:ext cx="6050735" cy="1139102"/>
              <a:chOff x="323619" y="3562350"/>
              <a:chExt cx="3907855" cy="1035547"/>
            </a:xfrm>
          </p:grpSpPr>
          <p:sp>
            <p:nvSpPr>
              <p:cNvPr id="138" name="Rectangle 137"/>
              <p:cNvSpPr/>
              <p:nvPr/>
            </p:nvSpPr>
            <p:spPr>
              <a:xfrm>
                <a:off x="800500" y="3562350"/>
                <a:ext cx="3430974" cy="914400"/>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9" name="Rectangle 138"/>
              <p:cNvSpPr/>
              <p:nvPr/>
            </p:nvSpPr>
            <p:spPr>
              <a:xfrm>
                <a:off x="323619" y="3562350"/>
                <a:ext cx="541087" cy="1035547"/>
              </a:xfrm>
              <a:prstGeom prst="rect">
                <a:avLst/>
              </a:prstGeom>
              <a:solidFill>
                <a:srgbClr val="239B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239BD3"/>
                  </a:solidFill>
                </a:endParaRPr>
              </a:p>
            </p:txBody>
          </p:sp>
        </p:grpSp>
        <p:sp>
          <p:nvSpPr>
            <p:cNvPr id="136" name="TextBox 135"/>
            <p:cNvSpPr txBox="1"/>
            <p:nvPr/>
          </p:nvSpPr>
          <p:spPr>
            <a:xfrm>
              <a:off x="3782602" y="5796541"/>
              <a:ext cx="4740443" cy="903749"/>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7" name="TextBox 136"/>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83%</a:t>
              </a:r>
            </a:p>
          </p:txBody>
        </p:sp>
      </p:grpSp>
      <p:pic>
        <p:nvPicPr>
          <p:cNvPr id="55" name="Picture 5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89330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750"/>
                                        <p:tgtEl>
                                          <p:spTgt spid="45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additive="base">
                                        <p:cTn id="11" dur="250" fill="hold"/>
                                        <p:tgtEl>
                                          <p:spTgt spid="48"/>
                                        </p:tgtEl>
                                        <p:attrNameLst>
                                          <p:attrName>ppt_x</p:attrName>
                                        </p:attrNameLst>
                                      </p:cBhvr>
                                      <p:tavLst>
                                        <p:tav tm="0">
                                          <p:val>
                                            <p:strVal val="#ppt_x"/>
                                          </p:val>
                                        </p:tav>
                                        <p:tav tm="100000">
                                          <p:val>
                                            <p:strVal val="#ppt_x"/>
                                          </p:val>
                                        </p:tav>
                                      </p:tavLst>
                                    </p:anim>
                                    <p:anim calcmode="lin" valueType="num">
                                      <p:cBhvr additive="base">
                                        <p:cTn id="12" dur="250" fill="hold"/>
                                        <p:tgtEl>
                                          <p:spTgt spid="4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52"/>
                                        </p:tgtEl>
                                        <p:attrNameLst>
                                          <p:attrName>style.visibility</p:attrName>
                                        </p:attrNameLst>
                                      </p:cBhvr>
                                      <p:to>
                                        <p:strVal val="visible"/>
                                      </p:to>
                                    </p:set>
                                    <p:anim calcmode="lin" valueType="num">
                                      <p:cBhvr additive="base">
                                        <p:cTn id="16" dur="250" fill="hold"/>
                                        <p:tgtEl>
                                          <p:spTgt spid="52"/>
                                        </p:tgtEl>
                                        <p:attrNameLst>
                                          <p:attrName>ppt_x</p:attrName>
                                        </p:attrNameLst>
                                      </p:cBhvr>
                                      <p:tavLst>
                                        <p:tav tm="0">
                                          <p:val>
                                            <p:strVal val="#ppt_x"/>
                                          </p:val>
                                        </p:tav>
                                        <p:tav tm="100000">
                                          <p:val>
                                            <p:strVal val="#ppt_x"/>
                                          </p:val>
                                        </p:tav>
                                      </p:tavLst>
                                    </p:anim>
                                    <p:anim calcmode="lin" valueType="num">
                                      <p:cBhvr additive="base">
                                        <p:cTn id="17" dur="250" fill="hold"/>
                                        <p:tgtEl>
                                          <p:spTgt spid="52"/>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51"/>
                                        </p:tgtEl>
                                        <p:attrNameLst>
                                          <p:attrName>style.visibility</p:attrName>
                                        </p:attrNameLst>
                                      </p:cBhvr>
                                      <p:to>
                                        <p:strVal val="visible"/>
                                      </p:to>
                                    </p:set>
                                    <p:anim calcmode="lin" valueType="num">
                                      <p:cBhvr additive="base">
                                        <p:cTn id="21" dur="250" fill="hold"/>
                                        <p:tgtEl>
                                          <p:spTgt spid="51"/>
                                        </p:tgtEl>
                                        <p:attrNameLst>
                                          <p:attrName>ppt_x</p:attrName>
                                        </p:attrNameLst>
                                      </p:cBhvr>
                                      <p:tavLst>
                                        <p:tav tm="0">
                                          <p:val>
                                            <p:strVal val="#ppt_x"/>
                                          </p:val>
                                        </p:tav>
                                        <p:tav tm="100000">
                                          <p:val>
                                            <p:strVal val="#ppt_x"/>
                                          </p:val>
                                        </p:tav>
                                      </p:tavLst>
                                    </p:anim>
                                    <p:anim calcmode="lin" valueType="num">
                                      <p:cBhvr additive="base">
                                        <p:cTn id="22" dur="250" fill="hold"/>
                                        <p:tgtEl>
                                          <p:spTgt spid="51"/>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50"/>
                                        </p:tgtEl>
                                        <p:attrNameLst>
                                          <p:attrName>style.visibility</p:attrName>
                                        </p:attrNameLst>
                                      </p:cBhvr>
                                      <p:to>
                                        <p:strVal val="visible"/>
                                      </p:to>
                                    </p:set>
                                    <p:anim calcmode="lin" valueType="num">
                                      <p:cBhvr additive="base">
                                        <p:cTn id="26" dur="250" fill="hold"/>
                                        <p:tgtEl>
                                          <p:spTgt spid="50"/>
                                        </p:tgtEl>
                                        <p:attrNameLst>
                                          <p:attrName>ppt_x</p:attrName>
                                        </p:attrNameLst>
                                      </p:cBhvr>
                                      <p:tavLst>
                                        <p:tav tm="0">
                                          <p:val>
                                            <p:strVal val="#ppt_x"/>
                                          </p:val>
                                        </p:tav>
                                        <p:tav tm="100000">
                                          <p:val>
                                            <p:strVal val="#ppt_x"/>
                                          </p:val>
                                        </p:tav>
                                      </p:tavLst>
                                    </p:anim>
                                    <p:anim calcmode="lin" valueType="num">
                                      <p:cBhvr additive="base">
                                        <p:cTn id="27" dur="250" fill="hold"/>
                                        <p:tgtEl>
                                          <p:spTgt spid="50"/>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49"/>
                                        </p:tgtEl>
                                        <p:attrNameLst>
                                          <p:attrName>style.visibility</p:attrName>
                                        </p:attrNameLst>
                                      </p:cBhvr>
                                      <p:to>
                                        <p:strVal val="visible"/>
                                      </p:to>
                                    </p:set>
                                    <p:anim calcmode="lin" valueType="num">
                                      <p:cBhvr additive="base">
                                        <p:cTn id="31" dur="250" fill="hold"/>
                                        <p:tgtEl>
                                          <p:spTgt spid="49"/>
                                        </p:tgtEl>
                                        <p:attrNameLst>
                                          <p:attrName>ppt_x</p:attrName>
                                        </p:attrNameLst>
                                      </p:cBhvr>
                                      <p:tavLst>
                                        <p:tav tm="0">
                                          <p:val>
                                            <p:strVal val="#ppt_x"/>
                                          </p:val>
                                        </p:tav>
                                        <p:tav tm="100000">
                                          <p:val>
                                            <p:strVal val="#ppt_x"/>
                                          </p:val>
                                        </p:tav>
                                      </p:tavLst>
                                    </p:anim>
                                    <p:anim calcmode="lin" valueType="num">
                                      <p:cBhvr additive="base">
                                        <p:cTn id="32" dur="250" fill="hold"/>
                                        <p:tgtEl>
                                          <p:spTgt spid="49"/>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8"/>
                                        </p:tgtEl>
                                        <p:attrNameLst>
                                          <p:attrName>style.visibility</p:attrName>
                                        </p:attrNameLst>
                                      </p:cBhvr>
                                      <p:to>
                                        <p:strVal val="visible"/>
                                      </p:to>
                                    </p:set>
                                    <p:anim calcmode="lin" valueType="num">
                                      <p:cBhvr additive="base">
                                        <p:cTn id="36" dur="250" fill="hold"/>
                                        <p:tgtEl>
                                          <p:spTgt spid="88"/>
                                        </p:tgtEl>
                                        <p:attrNameLst>
                                          <p:attrName>ppt_x</p:attrName>
                                        </p:attrNameLst>
                                      </p:cBhvr>
                                      <p:tavLst>
                                        <p:tav tm="0">
                                          <p:val>
                                            <p:strVal val="#ppt_x"/>
                                          </p:val>
                                        </p:tav>
                                        <p:tav tm="100000">
                                          <p:val>
                                            <p:strVal val="#ppt_x"/>
                                          </p:val>
                                        </p:tav>
                                      </p:tavLst>
                                    </p:anim>
                                    <p:anim calcmode="lin" valueType="num">
                                      <p:cBhvr additive="base">
                                        <p:cTn id="37" dur="250" fill="hold"/>
                                        <p:tgtEl>
                                          <p:spTgt spid="88"/>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62"/>
                                        </p:tgtEl>
                                        <p:attrNameLst>
                                          <p:attrName>style.visibility</p:attrName>
                                        </p:attrNameLst>
                                      </p:cBhvr>
                                      <p:to>
                                        <p:strVal val="visible"/>
                                      </p:to>
                                    </p:set>
                                    <p:anim calcmode="lin" valueType="num">
                                      <p:cBhvr additive="base">
                                        <p:cTn id="41" dur="250" fill="hold"/>
                                        <p:tgtEl>
                                          <p:spTgt spid="62"/>
                                        </p:tgtEl>
                                        <p:attrNameLst>
                                          <p:attrName>ppt_x</p:attrName>
                                        </p:attrNameLst>
                                      </p:cBhvr>
                                      <p:tavLst>
                                        <p:tav tm="0">
                                          <p:val>
                                            <p:strVal val="#ppt_x"/>
                                          </p:val>
                                        </p:tav>
                                        <p:tav tm="100000">
                                          <p:val>
                                            <p:strVal val="#ppt_x"/>
                                          </p:val>
                                        </p:tav>
                                      </p:tavLst>
                                    </p:anim>
                                    <p:anim calcmode="lin" valueType="num">
                                      <p:cBhvr additive="base">
                                        <p:cTn id="42" dur="250" fill="hold"/>
                                        <p:tgtEl>
                                          <p:spTgt spid="62"/>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additive="base">
                                        <p:cTn id="46" dur="250" fill="hold"/>
                                        <p:tgtEl>
                                          <p:spTgt spid="53"/>
                                        </p:tgtEl>
                                        <p:attrNameLst>
                                          <p:attrName>ppt_x</p:attrName>
                                        </p:attrNameLst>
                                      </p:cBhvr>
                                      <p:tavLst>
                                        <p:tav tm="0">
                                          <p:val>
                                            <p:strVal val="#ppt_x"/>
                                          </p:val>
                                        </p:tav>
                                        <p:tav tm="100000">
                                          <p:val>
                                            <p:strVal val="#ppt_x"/>
                                          </p:val>
                                        </p:tav>
                                      </p:tavLst>
                                    </p:anim>
                                    <p:anim calcmode="lin" valueType="num">
                                      <p:cBhvr additive="base">
                                        <p:cTn id="47" dur="250" fill="hold"/>
                                        <p:tgtEl>
                                          <p:spTgt spid="53"/>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61"/>
                                        </p:tgtEl>
                                        <p:attrNameLst>
                                          <p:attrName>style.visibility</p:attrName>
                                        </p:attrNameLst>
                                      </p:cBhvr>
                                      <p:to>
                                        <p:strVal val="visible"/>
                                      </p:to>
                                    </p:set>
                                    <p:anim calcmode="lin" valueType="num">
                                      <p:cBhvr additive="base">
                                        <p:cTn id="51" dur="250" fill="hold"/>
                                        <p:tgtEl>
                                          <p:spTgt spid="61"/>
                                        </p:tgtEl>
                                        <p:attrNameLst>
                                          <p:attrName>ppt_x</p:attrName>
                                        </p:attrNameLst>
                                      </p:cBhvr>
                                      <p:tavLst>
                                        <p:tav tm="0">
                                          <p:val>
                                            <p:strVal val="#ppt_x"/>
                                          </p:val>
                                        </p:tav>
                                        <p:tav tm="100000">
                                          <p:val>
                                            <p:strVal val="#ppt_x"/>
                                          </p:val>
                                        </p:tav>
                                      </p:tavLst>
                                    </p:anim>
                                    <p:anim calcmode="lin" valueType="num">
                                      <p:cBhvr additive="base">
                                        <p:cTn id="52" dur="250" fill="hold"/>
                                        <p:tgtEl>
                                          <p:spTgt spid="61"/>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63"/>
                                        </p:tgtEl>
                                        <p:attrNameLst>
                                          <p:attrName>style.visibility</p:attrName>
                                        </p:attrNameLst>
                                      </p:cBhvr>
                                      <p:to>
                                        <p:strVal val="visible"/>
                                      </p:to>
                                    </p:set>
                                    <p:anim calcmode="lin" valueType="num">
                                      <p:cBhvr additive="base">
                                        <p:cTn id="56" dur="250" fill="hold"/>
                                        <p:tgtEl>
                                          <p:spTgt spid="63"/>
                                        </p:tgtEl>
                                        <p:attrNameLst>
                                          <p:attrName>ppt_x</p:attrName>
                                        </p:attrNameLst>
                                      </p:cBhvr>
                                      <p:tavLst>
                                        <p:tav tm="0">
                                          <p:val>
                                            <p:strVal val="#ppt_x"/>
                                          </p:val>
                                        </p:tav>
                                        <p:tav tm="100000">
                                          <p:val>
                                            <p:strVal val="#ppt_x"/>
                                          </p:val>
                                        </p:tav>
                                      </p:tavLst>
                                    </p:anim>
                                    <p:anim calcmode="lin" valueType="num">
                                      <p:cBhvr additive="base">
                                        <p:cTn id="57" dur="250" fill="hold"/>
                                        <p:tgtEl>
                                          <p:spTgt spid="63"/>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64"/>
                                        </p:tgtEl>
                                        <p:attrNameLst>
                                          <p:attrName>style.visibility</p:attrName>
                                        </p:attrNameLst>
                                      </p:cBhvr>
                                      <p:to>
                                        <p:strVal val="visible"/>
                                      </p:to>
                                    </p:set>
                                    <p:anim calcmode="lin" valueType="num">
                                      <p:cBhvr additive="base">
                                        <p:cTn id="61" dur="250" fill="hold"/>
                                        <p:tgtEl>
                                          <p:spTgt spid="64"/>
                                        </p:tgtEl>
                                        <p:attrNameLst>
                                          <p:attrName>ppt_x</p:attrName>
                                        </p:attrNameLst>
                                      </p:cBhvr>
                                      <p:tavLst>
                                        <p:tav tm="0">
                                          <p:val>
                                            <p:strVal val="#ppt_x"/>
                                          </p:val>
                                        </p:tav>
                                        <p:tav tm="100000">
                                          <p:val>
                                            <p:strVal val="#ppt_x"/>
                                          </p:val>
                                        </p:tav>
                                      </p:tavLst>
                                    </p:anim>
                                    <p:anim calcmode="lin" valueType="num">
                                      <p:cBhvr additive="base">
                                        <p:cTn id="62" dur="250" fill="hold"/>
                                        <p:tgtEl>
                                          <p:spTgt spid="64"/>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67"/>
                                        </p:tgtEl>
                                        <p:attrNameLst>
                                          <p:attrName>style.visibility</p:attrName>
                                        </p:attrNameLst>
                                      </p:cBhvr>
                                      <p:to>
                                        <p:strVal val="visible"/>
                                      </p:to>
                                    </p:set>
                                    <p:anim calcmode="lin" valueType="num">
                                      <p:cBhvr additive="base">
                                        <p:cTn id="66" dur="250" fill="hold"/>
                                        <p:tgtEl>
                                          <p:spTgt spid="67"/>
                                        </p:tgtEl>
                                        <p:attrNameLst>
                                          <p:attrName>ppt_x</p:attrName>
                                        </p:attrNameLst>
                                      </p:cBhvr>
                                      <p:tavLst>
                                        <p:tav tm="0">
                                          <p:val>
                                            <p:strVal val="#ppt_x"/>
                                          </p:val>
                                        </p:tav>
                                        <p:tav tm="100000">
                                          <p:val>
                                            <p:strVal val="#ppt_x"/>
                                          </p:val>
                                        </p:tav>
                                      </p:tavLst>
                                    </p:anim>
                                    <p:anim calcmode="lin" valueType="num">
                                      <p:cBhvr additive="base">
                                        <p:cTn id="67" dur="250" fill="hold"/>
                                        <p:tgtEl>
                                          <p:spTgt spid="67"/>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0"/>
                                        </p:tgtEl>
                                        <p:attrNameLst>
                                          <p:attrName>style.visibility</p:attrName>
                                        </p:attrNameLst>
                                      </p:cBhvr>
                                      <p:to>
                                        <p:strVal val="visible"/>
                                      </p:to>
                                    </p:set>
                                    <p:anim calcmode="lin" valueType="num">
                                      <p:cBhvr additive="base">
                                        <p:cTn id="71" dur="250" fill="hold"/>
                                        <p:tgtEl>
                                          <p:spTgt spid="90"/>
                                        </p:tgtEl>
                                        <p:attrNameLst>
                                          <p:attrName>ppt_x</p:attrName>
                                        </p:attrNameLst>
                                      </p:cBhvr>
                                      <p:tavLst>
                                        <p:tav tm="0">
                                          <p:val>
                                            <p:strVal val="#ppt_x"/>
                                          </p:val>
                                        </p:tav>
                                        <p:tav tm="100000">
                                          <p:val>
                                            <p:strVal val="#ppt_x"/>
                                          </p:val>
                                        </p:tav>
                                      </p:tavLst>
                                    </p:anim>
                                    <p:anim calcmode="lin" valueType="num">
                                      <p:cBhvr additive="base">
                                        <p:cTn id="72" dur="250" fill="hold"/>
                                        <p:tgtEl>
                                          <p:spTgt spid="90"/>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87"/>
                                        </p:tgtEl>
                                        <p:attrNameLst>
                                          <p:attrName>style.visibility</p:attrName>
                                        </p:attrNameLst>
                                      </p:cBhvr>
                                      <p:to>
                                        <p:strVal val="visible"/>
                                      </p:to>
                                    </p:set>
                                    <p:anim calcmode="lin" valueType="num">
                                      <p:cBhvr additive="base">
                                        <p:cTn id="76" dur="250" fill="hold"/>
                                        <p:tgtEl>
                                          <p:spTgt spid="87"/>
                                        </p:tgtEl>
                                        <p:attrNameLst>
                                          <p:attrName>ppt_x</p:attrName>
                                        </p:attrNameLst>
                                      </p:cBhvr>
                                      <p:tavLst>
                                        <p:tav tm="0">
                                          <p:val>
                                            <p:strVal val="#ppt_x"/>
                                          </p:val>
                                        </p:tav>
                                        <p:tav tm="100000">
                                          <p:val>
                                            <p:strVal val="#ppt_x"/>
                                          </p:val>
                                        </p:tav>
                                      </p:tavLst>
                                    </p:anim>
                                    <p:anim calcmode="lin" valueType="num">
                                      <p:cBhvr additive="base">
                                        <p:cTn id="77" dur="250" fill="hold"/>
                                        <p:tgtEl>
                                          <p:spTgt spid="87"/>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86"/>
                                        </p:tgtEl>
                                        <p:attrNameLst>
                                          <p:attrName>style.visibility</p:attrName>
                                        </p:attrNameLst>
                                      </p:cBhvr>
                                      <p:to>
                                        <p:strVal val="visible"/>
                                      </p:to>
                                    </p:set>
                                    <p:anim calcmode="lin" valueType="num">
                                      <p:cBhvr additive="base">
                                        <p:cTn id="81" dur="250" fill="hold"/>
                                        <p:tgtEl>
                                          <p:spTgt spid="86"/>
                                        </p:tgtEl>
                                        <p:attrNameLst>
                                          <p:attrName>ppt_x</p:attrName>
                                        </p:attrNameLst>
                                      </p:cBhvr>
                                      <p:tavLst>
                                        <p:tav tm="0">
                                          <p:val>
                                            <p:strVal val="#ppt_x"/>
                                          </p:val>
                                        </p:tav>
                                        <p:tav tm="100000">
                                          <p:val>
                                            <p:strVal val="#ppt_x"/>
                                          </p:val>
                                        </p:tav>
                                      </p:tavLst>
                                    </p:anim>
                                    <p:anim calcmode="lin" valueType="num">
                                      <p:cBhvr additive="base">
                                        <p:cTn id="82" dur="250" fill="hold"/>
                                        <p:tgtEl>
                                          <p:spTgt spid="86"/>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80"/>
                                        </p:tgtEl>
                                        <p:attrNameLst>
                                          <p:attrName>style.visibility</p:attrName>
                                        </p:attrNameLst>
                                      </p:cBhvr>
                                      <p:to>
                                        <p:strVal val="visible"/>
                                      </p:to>
                                    </p:set>
                                    <p:anim calcmode="lin" valueType="num">
                                      <p:cBhvr additive="base">
                                        <p:cTn id="86" dur="250" fill="hold"/>
                                        <p:tgtEl>
                                          <p:spTgt spid="80"/>
                                        </p:tgtEl>
                                        <p:attrNameLst>
                                          <p:attrName>ppt_x</p:attrName>
                                        </p:attrNameLst>
                                      </p:cBhvr>
                                      <p:tavLst>
                                        <p:tav tm="0">
                                          <p:val>
                                            <p:strVal val="#ppt_x"/>
                                          </p:val>
                                        </p:tav>
                                        <p:tav tm="100000">
                                          <p:val>
                                            <p:strVal val="#ppt_x"/>
                                          </p:val>
                                        </p:tav>
                                      </p:tavLst>
                                    </p:anim>
                                    <p:anim calcmode="lin" valueType="num">
                                      <p:cBhvr additive="base">
                                        <p:cTn id="87" dur="250" fill="hold"/>
                                        <p:tgtEl>
                                          <p:spTgt spid="80"/>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additive="base">
                                        <p:cTn id="91" dur="250" fill="hold"/>
                                        <p:tgtEl>
                                          <p:spTgt spid="82"/>
                                        </p:tgtEl>
                                        <p:attrNameLst>
                                          <p:attrName>ppt_x</p:attrName>
                                        </p:attrNameLst>
                                      </p:cBhvr>
                                      <p:tavLst>
                                        <p:tav tm="0">
                                          <p:val>
                                            <p:strVal val="#ppt_x"/>
                                          </p:val>
                                        </p:tav>
                                        <p:tav tm="100000">
                                          <p:val>
                                            <p:strVal val="#ppt_x"/>
                                          </p:val>
                                        </p:tav>
                                      </p:tavLst>
                                    </p:anim>
                                    <p:anim calcmode="lin" valueType="num">
                                      <p:cBhvr additive="base">
                                        <p:cTn id="92" dur="250" fill="hold"/>
                                        <p:tgtEl>
                                          <p:spTgt spid="82"/>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81"/>
                                        </p:tgtEl>
                                        <p:attrNameLst>
                                          <p:attrName>style.visibility</p:attrName>
                                        </p:attrNameLst>
                                      </p:cBhvr>
                                      <p:to>
                                        <p:strVal val="visible"/>
                                      </p:to>
                                    </p:set>
                                    <p:anim calcmode="lin" valueType="num">
                                      <p:cBhvr additive="base">
                                        <p:cTn id="96" dur="250" fill="hold"/>
                                        <p:tgtEl>
                                          <p:spTgt spid="81"/>
                                        </p:tgtEl>
                                        <p:attrNameLst>
                                          <p:attrName>ppt_x</p:attrName>
                                        </p:attrNameLst>
                                      </p:cBhvr>
                                      <p:tavLst>
                                        <p:tav tm="0">
                                          <p:val>
                                            <p:strVal val="#ppt_x"/>
                                          </p:val>
                                        </p:tav>
                                        <p:tav tm="100000">
                                          <p:val>
                                            <p:strVal val="#ppt_x"/>
                                          </p:val>
                                        </p:tav>
                                      </p:tavLst>
                                    </p:anim>
                                    <p:anim calcmode="lin" valueType="num">
                                      <p:cBhvr additive="base">
                                        <p:cTn id="97" dur="250" fill="hold"/>
                                        <p:tgtEl>
                                          <p:spTgt spid="81"/>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36"/>
                                        </p:tgtEl>
                                        <p:attrNameLst>
                                          <p:attrName>style.visibility</p:attrName>
                                        </p:attrNameLst>
                                      </p:cBhvr>
                                      <p:to>
                                        <p:strVal val="visible"/>
                                      </p:to>
                                    </p:set>
                                    <p:anim calcmode="lin" valueType="num">
                                      <p:cBhvr additive="base">
                                        <p:cTn id="101" dur="250" fill="hold"/>
                                        <p:tgtEl>
                                          <p:spTgt spid="36"/>
                                        </p:tgtEl>
                                        <p:attrNameLst>
                                          <p:attrName>ppt_x</p:attrName>
                                        </p:attrNameLst>
                                      </p:cBhvr>
                                      <p:tavLst>
                                        <p:tav tm="0">
                                          <p:val>
                                            <p:strVal val="#ppt_x"/>
                                          </p:val>
                                        </p:tav>
                                        <p:tav tm="100000">
                                          <p:val>
                                            <p:strVal val="#ppt_x"/>
                                          </p:val>
                                        </p:tav>
                                      </p:tavLst>
                                    </p:anim>
                                    <p:anim calcmode="lin" valueType="num">
                                      <p:cBhvr additive="base">
                                        <p:cTn id="102" dur="250" fill="hold"/>
                                        <p:tgtEl>
                                          <p:spTgt spid="36"/>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2" presetClass="entr" presetSubtype="4" fill="hold" nodeType="afterEffect">
                                  <p:stCondLst>
                                    <p:cond delay="0"/>
                                  </p:stCondLst>
                                  <p:childTnLst>
                                    <p:set>
                                      <p:cBhvr>
                                        <p:cTn id="105" dur="1" fill="hold">
                                          <p:stCondLst>
                                            <p:cond delay="0"/>
                                          </p:stCondLst>
                                        </p:cTn>
                                        <p:tgtEl>
                                          <p:spTgt spid="2"/>
                                        </p:tgtEl>
                                        <p:attrNameLst>
                                          <p:attrName>style.visibility</p:attrName>
                                        </p:attrNameLst>
                                      </p:cBhvr>
                                      <p:to>
                                        <p:strVal val="visible"/>
                                      </p:to>
                                    </p:set>
                                    <p:anim calcmode="lin" valueType="num">
                                      <p:cBhvr additive="base">
                                        <p:cTn id="106" dur="250" fill="hold"/>
                                        <p:tgtEl>
                                          <p:spTgt spid="2"/>
                                        </p:tgtEl>
                                        <p:attrNameLst>
                                          <p:attrName>ppt_x</p:attrName>
                                        </p:attrNameLst>
                                      </p:cBhvr>
                                      <p:tavLst>
                                        <p:tav tm="0">
                                          <p:val>
                                            <p:strVal val="#ppt_x"/>
                                          </p:val>
                                        </p:tav>
                                        <p:tav tm="100000">
                                          <p:val>
                                            <p:strVal val="#ppt_x"/>
                                          </p:val>
                                        </p:tav>
                                      </p:tavLst>
                                    </p:anim>
                                    <p:anim calcmode="lin" valueType="num">
                                      <p:cBhvr additive="base">
                                        <p:cTn id="107" dur="250" fill="hold"/>
                                        <p:tgtEl>
                                          <p:spTgt spid="2"/>
                                        </p:tgtEl>
                                        <p:attrNameLst>
                                          <p:attrName>ppt_y</p:attrName>
                                        </p:attrNameLst>
                                      </p:cBhvr>
                                      <p:tavLst>
                                        <p:tav tm="0">
                                          <p:val>
                                            <p:strVal val="1+#ppt_h/2"/>
                                          </p:val>
                                        </p:tav>
                                        <p:tav tm="100000">
                                          <p:val>
                                            <p:strVal val="#ppt_y"/>
                                          </p:val>
                                        </p:tav>
                                      </p:tavLst>
                                    </p:anim>
                                  </p:childTnLst>
                                </p:cTn>
                              </p:par>
                            </p:childTnLst>
                          </p:cTn>
                        </p:par>
                        <p:par>
                          <p:cTn id="108" fill="hold">
                            <p:stCondLst>
                              <p:cond delay="5750"/>
                            </p:stCondLst>
                            <p:childTnLst>
                              <p:par>
                                <p:cTn id="109" presetID="45" presetClass="entr" presetSubtype="0" fill="hold" grpId="0" nodeType="afterEffect">
                                  <p:stCondLst>
                                    <p:cond delay="0"/>
                                  </p:stCondLst>
                                  <p:childTnLst>
                                    <p:set>
                                      <p:cBhvr>
                                        <p:cTn id="110" dur="1" fill="hold">
                                          <p:stCondLst>
                                            <p:cond delay="0"/>
                                          </p:stCondLst>
                                        </p:cTn>
                                        <p:tgtEl>
                                          <p:spTgt spid="93"/>
                                        </p:tgtEl>
                                        <p:attrNameLst>
                                          <p:attrName>style.visibility</p:attrName>
                                        </p:attrNameLst>
                                      </p:cBhvr>
                                      <p:to>
                                        <p:strVal val="visible"/>
                                      </p:to>
                                    </p:set>
                                    <p:animEffect transition="in" filter="fade">
                                      <p:cBhvr>
                                        <p:cTn id="111" dur="2000"/>
                                        <p:tgtEl>
                                          <p:spTgt spid="93"/>
                                        </p:tgtEl>
                                      </p:cBhvr>
                                    </p:animEffect>
                                    <p:anim calcmode="lin" valueType="num">
                                      <p:cBhvr>
                                        <p:cTn id="112" dur="2000" fill="hold"/>
                                        <p:tgtEl>
                                          <p:spTgt spid="93"/>
                                        </p:tgtEl>
                                        <p:attrNameLst>
                                          <p:attrName>ppt_w</p:attrName>
                                        </p:attrNameLst>
                                      </p:cBhvr>
                                      <p:tavLst>
                                        <p:tav tm="0" fmla="#ppt_w*sin(2.5*pi*$)">
                                          <p:val>
                                            <p:fltVal val="0"/>
                                          </p:val>
                                        </p:tav>
                                        <p:tav tm="100000">
                                          <p:val>
                                            <p:fltVal val="1"/>
                                          </p:val>
                                        </p:tav>
                                      </p:tavLst>
                                    </p:anim>
                                    <p:anim calcmode="lin" valueType="num">
                                      <p:cBhvr>
                                        <p:cTn id="113" dur="2000" fill="hold"/>
                                        <p:tgtEl>
                                          <p:spTgt spid="93"/>
                                        </p:tgtEl>
                                        <p:attrNameLst>
                                          <p:attrName>ppt_h</p:attrName>
                                        </p:attrNameLst>
                                      </p:cBhvr>
                                      <p:tavLst>
                                        <p:tav tm="0">
                                          <p:val>
                                            <p:strVal val="#ppt_h"/>
                                          </p:val>
                                        </p:tav>
                                        <p:tav tm="100000">
                                          <p:val>
                                            <p:strVal val="#ppt_h"/>
                                          </p:val>
                                        </p:tav>
                                      </p:tavLst>
                                    </p:anim>
                                  </p:childTnLst>
                                </p:cTn>
                              </p:par>
                            </p:childTnLst>
                          </p:cTn>
                        </p:par>
                        <p:par>
                          <p:cTn id="114" fill="hold">
                            <p:stCondLst>
                              <p:cond delay="7750"/>
                            </p:stCondLst>
                            <p:childTnLst>
                              <p:par>
                                <p:cTn id="115" presetID="2" presetClass="entr" presetSubtype="4" fill="hold" nodeType="afterEffect">
                                  <p:stCondLst>
                                    <p:cond delay="0"/>
                                  </p:stCondLst>
                                  <p:childTnLst>
                                    <p:set>
                                      <p:cBhvr>
                                        <p:cTn id="116" dur="1" fill="hold">
                                          <p:stCondLst>
                                            <p:cond delay="0"/>
                                          </p:stCondLst>
                                        </p:cTn>
                                        <p:tgtEl>
                                          <p:spTgt spid="3"/>
                                        </p:tgtEl>
                                        <p:attrNameLst>
                                          <p:attrName>style.visibility</p:attrName>
                                        </p:attrNameLst>
                                      </p:cBhvr>
                                      <p:to>
                                        <p:strVal val="visible"/>
                                      </p:to>
                                    </p:set>
                                    <p:anim calcmode="lin" valueType="num">
                                      <p:cBhvr additive="base">
                                        <p:cTn id="117" dur="500" fill="hold"/>
                                        <p:tgtEl>
                                          <p:spTgt spid="3"/>
                                        </p:tgtEl>
                                        <p:attrNameLst>
                                          <p:attrName>ppt_x</p:attrName>
                                        </p:attrNameLst>
                                      </p:cBhvr>
                                      <p:tavLst>
                                        <p:tav tm="0">
                                          <p:val>
                                            <p:strVal val="#ppt_x"/>
                                          </p:val>
                                        </p:tav>
                                        <p:tav tm="100000">
                                          <p:val>
                                            <p:strVal val="#ppt_x"/>
                                          </p:val>
                                        </p:tav>
                                      </p:tavLst>
                                    </p:anim>
                                    <p:anim calcmode="lin" valueType="num">
                                      <p:cBhvr additive="base">
                                        <p:cTn id="118" dur="500" fill="hold"/>
                                        <p:tgtEl>
                                          <p:spTgt spid="3"/>
                                        </p:tgtEl>
                                        <p:attrNameLst>
                                          <p:attrName>ppt_y</p:attrName>
                                        </p:attrNameLst>
                                      </p:cBhvr>
                                      <p:tavLst>
                                        <p:tav tm="0">
                                          <p:val>
                                            <p:strVal val="1+#ppt_h/2"/>
                                          </p:val>
                                        </p:tav>
                                        <p:tav tm="100000">
                                          <p:val>
                                            <p:strVal val="#ppt_y"/>
                                          </p:val>
                                        </p:tav>
                                      </p:tavLst>
                                    </p:anim>
                                  </p:childTnLst>
                                </p:cTn>
                              </p:par>
                            </p:childTnLst>
                          </p:cTn>
                        </p:par>
                        <p:par>
                          <p:cTn id="119" fill="hold">
                            <p:stCondLst>
                              <p:cond delay="8250"/>
                            </p:stCondLst>
                            <p:childTnLst>
                              <p:par>
                                <p:cTn id="120" presetID="45" presetClass="entr" presetSubtype="0" fill="hold" grpId="0" nodeType="afterEffect">
                                  <p:stCondLst>
                                    <p:cond delay="0"/>
                                  </p:stCondLst>
                                  <p:childTnLst>
                                    <p:set>
                                      <p:cBhvr>
                                        <p:cTn id="121" dur="1" fill="hold">
                                          <p:stCondLst>
                                            <p:cond delay="0"/>
                                          </p:stCondLst>
                                        </p:cTn>
                                        <p:tgtEl>
                                          <p:spTgt spid="92"/>
                                        </p:tgtEl>
                                        <p:attrNameLst>
                                          <p:attrName>style.visibility</p:attrName>
                                        </p:attrNameLst>
                                      </p:cBhvr>
                                      <p:to>
                                        <p:strVal val="visible"/>
                                      </p:to>
                                    </p:set>
                                    <p:animEffect transition="in" filter="fade">
                                      <p:cBhvr>
                                        <p:cTn id="122" dur="2000"/>
                                        <p:tgtEl>
                                          <p:spTgt spid="92"/>
                                        </p:tgtEl>
                                      </p:cBhvr>
                                    </p:animEffect>
                                    <p:anim calcmode="lin" valueType="num">
                                      <p:cBhvr>
                                        <p:cTn id="123" dur="2000" fill="hold"/>
                                        <p:tgtEl>
                                          <p:spTgt spid="92"/>
                                        </p:tgtEl>
                                        <p:attrNameLst>
                                          <p:attrName>ppt_w</p:attrName>
                                        </p:attrNameLst>
                                      </p:cBhvr>
                                      <p:tavLst>
                                        <p:tav tm="0" fmla="#ppt_w*sin(2.5*pi*$)">
                                          <p:val>
                                            <p:fltVal val="0"/>
                                          </p:val>
                                        </p:tav>
                                        <p:tav tm="100000">
                                          <p:val>
                                            <p:fltVal val="1"/>
                                          </p:val>
                                        </p:tav>
                                      </p:tavLst>
                                    </p:anim>
                                    <p:anim calcmode="lin" valueType="num">
                                      <p:cBhvr>
                                        <p:cTn id="124" dur="2000" fill="hold"/>
                                        <p:tgtEl>
                                          <p:spTgt spid="92"/>
                                        </p:tgtEl>
                                        <p:attrNameLst>
                                          <p:attrName>ppt_h</p:attrName>
                                        </p:attrNameLst>
                                      </p:cBhvr>
                                      <p:tavLst>
                                        <p:tav tm="0">
                                          <p:val>
                                            <p:strVal val="#ppt_h"/>
                                          </p:val>
                                        </p:tav>
                                        <p:tav tm="100000">
                                          <p:val>
                                            <p:strVal val="#ppt_h"/>
                                          </p:val>
                                        </p:tav>
                                      </p:tavLst>
                                    </p:anim>
                                  </p:childTnLst>
                                </p:cTn>
                              </p:par>
                            </p:childTnLst>
                          </p:cTn>
                        </p:par>
                        <p:par>
                          <p:cTn id="125" fill="hold">
                            <p:stCondLst>
                              <p:cond delay="10250"/>
                            </p:stCondLst>
                            <p:childTnLst>
                              <p:par>
                                <p:cTn id="126" presetID="2" presetClass="entr" presetSubtype="4" fill="hold" nodeType="afterEffect">
                                  <p:stCondLst>
                                    <p:cond delay="0"/>
                                  </p:stCondLst>
                                  <p:childTnLst>
                                    <p:set>
                                      <p:cBhvr>
                                        <p:cTn id="127" dur="1" fill="hold">
                                          <p:stCondLst>
                                            <p:cond delay="0"/>
                                          </p:stCondLst>
                                        </p:cTn>
                                        <p:tgtEl>
                                          <p:spTgt spid="128"/>
                                        </p:tgtEl>
                                        <p:attrNameLst>
                                          <p:attrName>style.visibility</p:attrName>
                                        </p:attrNameLst>
                                      </p:cBhvr>
                                      <p:to>
                                        <p:strVal val="visible"/>
                                      </p:to>
                                    </p:set>
                                    <p:anim calcmode="lin" valueType="num">
                                      <p:cBhvr additive="base">
                                        <p:cTn id="128" dur="500" fill="hold"/>
                                        <p:tgtEl>
                                          <p:spTgt spid="128"/>
                                        </p:tgtEl>
                                        <p:attrNameLst>
                                          <p:attrName>ppt_x</p:attrName>
                                        </p:attrNameLst>
                                      </p:cBhvr>
                                      <p:tavLst>
                                        <p:tav tm="0">
                                          <p:val>
                                            <p:strVal val="#ppt_x"/>
                                          </p:val>
                                        </p:tav>
                                        <p:tav tm="100000">
                                          <p:val>
                                            <p:strVal val="#ppt_x"/>
                                          </p:val>
                                        </p:tav>
                                      </p:tavLst>
                                    </p:anim>
                                    <p:anim calcmode="lin" valueType="num">
                                      <p:cBhvr additive="base">
                                        <p:cTn id="129" dur="500" fill="hold"/>
                                        <p:tgtEl>
                                          <p:spTgt spid="128"/>
                                        </p:tgtEl>
                                        <p:attrNameLst>
                                          <p:attrName>ppt_y</p:attrName>
                                        </p:attrNameLst>
                                      </p:cBhvr>
                                      <p:tavLst>
                                        <p:tav tm="0">
                                          <p:val>
                                            <p:strVal val="1+#ppt_h/2"/>
                                          </p:val>
                                        </p:tav>
                                        <p:tav tm="100000">
                                          <p:val>
                                            <p:strVal val="#ppt_y"/>
                                          </p:val>
                                        </p:tav>
                                      </p:tavLst>
                                    </p:anim>
                                  </p:childTnLst>
                                </p:cTn>
                              </p:par>
                            </p:childTnLst>
                          </p:cTn>
                        </p:par>
                        <p:par>
                          <p:cTn id="130" fill="hold">
                            <p:stCondLst>
                              <p:cond delay="10750"/>
                            </p:stCondLst>
                            <p:childTnLst>
                              <p:par>
                                <p:cTn id="131" presetID="45" presetClass="entr" presetSubtype="0" fill="hold" grpId="0" nodeType="afterEffect">
                                  <p:stCondLst>
                                    <p:cond delay="0"/>
                                  </p:stCondLst>
                                  <p:childTnLst>
                                    <p:set>
                                      <p:cBhvr>
                                        <p:cTn id="132" dur="1" fill="hold">
                                          <p:stCondLst>
                                            <p:cond delay="0"/>
                                          </p:stCondLst>
                                        </p:cTn>
                                        <p:tgtEl>
                                          <p:spTgt spid="95"/>
                                        </p:tgtEl>
                                        <p:attrNameLst>
                                          <p:attrName>style.visibility</p:attrName>
                                        </p:attrNameLst>
                                      </p:cBhvr>
                                      <p:to>
                                        <p:strVal val="visible"/>
                                      </p:to>
                                    </p:set>
                                    <p:animEffect transition="in" filter="fade">
                                      <p:cBhvr>
                                        <p:cTn id="133" dur="2000"/>
                                        <p:tgtEl>
                                          <p:spTgt spid="95"/>
                                        </p:tgtEl>
                                      </p:cBhvr>
                                    </p:animEffect>
                                    <p:anim calcmode="lin" valueType="num">
                                      <p:cBhvr>
                                        <p:cTn id="134" dur="2000" fill="hold"/>
                                        <p:tgtEl>
                                          <p:spTgt spid="95"/>
                                        </p:tgtEl>
                                        <p:attrNameLst>
                                          <p:attrName>ppt_w</p:attrName>
                                        </p:attrNameLst>
                                      </p:cBhvr>
                                      <p:tavLst>
                                        <p:tav tm="0" fmla="#ppt_w*sin(2.5*pi*$)">
                                          <p:val>
                                            <p:fltVal val="0"/>
                                          </p:val>
                                        </p:tav>
                                        <p:tav tm="100000">
                                          <p:val>
                                            <p:fltVal val="1"/>
                                          </p:val>
                                        </p:tav>
                                      </p:tavLst>
                                    </p:anim>
                                    <p:anim calcmode="lin" valueType="num">
                                      <p:cBhvr>
                                        <p:cTn id="135" dur="2000" fill="hold"/>
                                        <p:tgtEl>
                                          <p:spTgt spid="95"/>
                                        </p:tgtEl>
                                        <p:attrNameLst>
                                          <p:attrName>ppt_h</p:attrName>
                                        </p:attrNameLst>
                                      </p:cBhvr>
                                      <p:tavLst>
                                        <p:tav tm="0">
                                          <p:val>
                                            <p:strVal val="#ppt_h"/>
                                          </p:val>
                                        </p:tav>
                                        <p:tav tm="100000">
                                          <p:val>
                                            <p:strVal val="#ppt_h"/>
                                          </p:val>
                                        </p:tav>
                                      </p:tavLst>
                                    </p:anim>
                                  </p:childTnLst>
                                </p:cTn>
                              </p:par>
                            </p:childTnLst>
                          </p:cTn>
                        </p:par>
                        <p:par>
                          <p:cTn id="136" fill="hold">
                            <p:stCondLst>
                              <p:cond delay="12750"/>
                            </p:stCondLst>
                            <p:childTnLst>
                              <p:par>
                                <p:cTn id="137" presetID="2" presetClass="entr" presetSubtype="4" fill="hold" nodeType="afterEffect">
                                  <p:stCondLst>
                                    <p:cond delay="0"/>
                                  </p:stCondLst>
                                  <p:childTnLst>
                                    <p:set>
                                      <p:cBhvr>
                                        <p:cTn id="138" dur="1" fill="hold">
                                          <p:stCondLst>
                                            <p:cond delay="0"/>
                                          </p:stCondLst>
                                        </p:cTn>
                                        <p:tgtEl>
                                          <p:spTgt spid="134"/>
                                        </p:tgtEl>
                                        <p:attrNameLst>
                                          <p:attrName>style.visibility</p:attrName>
                                        </p:attrNameLst>
                                      </p:cBhvr>
                                      <p:to>
                                        <p:strVal val="visible"/>
                                      </p:to>
                                    </p:set>
                                    <p:anim calcmode="lin" valueType="num">
                                      <p:cBhvr additive="base">
                                        <p:cTn id="139" dur="500" fill="hold"/>
                                        <p:tgtEl>
                                          <p:spTgt spid="134"/>
                                        </p:tgtEl>
                                        <p:attrNameLst>
                                          <p:attrName>ppt_x</p:attrName>
                                        </p:attrNameLst>
                                      </p:cBhvr>
                                      <p:tavLst>
                                        <p:tav tm="0">
                                          <p:val>
                                            <p:strVal val="#ppt_x"/>
                                          </p:val>
                                        </p:tav>
                                        <p:tav tm="100000">
                                          <p:val>
                                            <p:strVal val="#ppt_x"/>
                                          </p:val>
                                        </p:tav>
                                      </p:tavLst>
                                    </p:anim>
                                    <p:anim calcmode="lin" valueType="num">
                                      <p:cBhvr additive="base">
                                        <p:cTn id="140" dur="500" fill="hold"/>
                                        <p:tgtEl>
                                          <p:spTgt spid="13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81" grpId="0" animBg="1"/>
      <p:bldP spid="82" grpId="0" animBg="1"/>
      <p:bldP spid="80" grpId="0" animBg="1"/>
      <p:bldP spid="86" grpId="0" animBg="1"/>
      <p:bldP spid="87" grpId="0" animBg="1"/>
      <p:bldP spid="90" grpId="0" animBg="1"/>
      <p:bldP spid="67" grpId="0" animBg="1"/>
      <p:bldP spid="64" grpId="0" animBg="1"/>
      <p:bldP spid="63" grpId="0" animBg="1"/>
      <p:bldP spid="61" grpId="0" animBg="1"/>
      <p:bldP spid="53" grpId="0" animBg="1"/>
      <p:bldP spid="62" grpId="0" animBg="1"/>
      <p:bldP spid="49" grpId="0" animBg="1"/>
      <p:bldP spid="88" grpId="0" animBg="1"/>
      <p:bldP spid="50" grpId="0" animBg="1"/>
      <p:bldP spid="51" grpId="0" animBg="1"/>
      <p:bldP spid="52" grpId="0" animBg="1"/>
      <p:bldP spid="48" grpId="0" animBg="1"/>
      <p:bldP spid="92" grpId="0" animBg="1"/>
      <p:bldP spid="93" grpId="0" animBg="1"/>
      <p:bldP spid="9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157EBF">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0050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3055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0" y="1569156"/>
            <a:ext cx="6095998" cy="3081866"/>
          </a:xfrm>
          <a:prstGeom prst="rect">
            <a:avLst/>
          </a:prstGeom>
          <a:blipFill>
            <a:blip r:embed="rId3"/>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p:nvPr/>
        </p:nvSpPr>
        <p:spPr>
          <a:xfrm flipH="1">
            <a:off x="3809996"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36B8E3">
              <a:alpha val="80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9" name="Rectangle 8"/>
          <p:cNvSpPr/>
          <p:nvPr/>
        </p:nvSpPr>
        <p:spPr>
          <a:xfrm>
            <a:off x="6095998" y="1569156"/>
            <a:ext cx="6096002" cy="3081866"/>
          </a:xfrm>
          <a:prstGeom prst="rect">
            <a:avLst/>
          </a:prstGeom>
          <a:blipFill>
            <a:blip r:embed="rId4"/>
            <a:stretch>
              <a:fillRect/>
            </a:stretch>
          </a:blipFill>
          <a:ln>
            <a:noFill/>
          </a:ln>
          <a:effectLst>
            <a:outerShdw blurRad="63500" sx="102000" sy="102000" algn="ct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6095997" y="1569156"/>
            <a:ext cx="2286000" cy="3081866"/>
          </a:xfrm>
          <a:custGeom>
            <a:avLst/>
            <a:gdLst>
              <a:gd name="connsiteX0" fmla="*/ 0 w 2494844"/>
              <a:gd name="connsiteY0" fmla="*/ 0 h 3081866"/>
              <a:gd name="connsiteX1" fmla="*/ 2077155 w 2494844"/>
              <a:gd name="connsiteY1" fmla="*/ 0 h 3081866"/>
              <a:gd name="connsiteX2" fmla="*/ 2077155 w 2494844"/>
              <a:gd name="connsiteY2" fmla="*/ 1286934 h 3081866"/>
              <a:gd name="connsiteX3" fmla="*/ 2494844 w 2494844"/>
              <a:gd name="connsiteY3" fmla="*/ 1540934 h 3081866"/>
              <a:gd name="connsiteX4" fmla="*/ 2077155 w 2494844"/>
              <a:gd name="connsiteY4" fmla="*/ 1794933 h 3081866"/>
              <a:gd name="connsiteX5" fmla="*/ 2077155 w 2494844"/>
              <a:gd name="connsiteY5" fmla="*/ 3081866 h 3081866"/>
              <a:gd name="connsiteX6" fmla="*/ 0 w 2494844"/>
              <a:gd name="connsiteY6" fmla="*/ 3081866 h 30818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4844" h="3081866">
                <a:moveTo>
                  <a:pt x="0" y="0"/>
                </a:moveTo>
                <a:lnTo>
                  <a:pt x="2077155" y="0"/>
                </a:lnTo>
                <a:lnTo>
                  <a:pt x="2077155" y="1286934"/>
                </a:lnTo>
                <a:lnTo>
                  <a:pt x="2494844" y="1540934"/>
                </a:lnTo>
                <a:lnTo>
                  <a:pt x="2077155" y="1794933"/>
                </a:lnTo>
                <a:lnTo>
                  <a:pt x="2077155" y="3081866"/>
                </a:lnTo>
                <a:lnTo>
                  <a:pt x="0" y="3081866"/>
                </a:lnTo>
                <a:close/>
              </a:path>
            </a:pathLst>
          </a:custGeom>
          <a:solidFill>
            <a:srgbClr val="157EBF">
              <a:alpha val="80000"/>
            </a:srgb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818440" y="5062390"/>
            <a:ext cx="10555111"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19" name="Group 72"/>
          <p:cNvGrpSpPr/>
          <p:nvPr/>
        </p:nvGrpSpPr>
        <p:grpSpPr>
          <a:xfrm>
            <a:off x="4321664" y="2090243"/>
            <a:ext cx="1482803" cy="1519364"/>
            <a:chOff x="5776018" y="1498314"/>
            <a:chExt cx="1112102" cy="1139523"/>
          </a:xfrm>
        </p:grpSpPr>
        <p:sp>
          <p:nvSpPr>
            <p:cNvPr id="20"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1"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22" name="Group 72"/>
          <p:cNvGrpSpPr/>
          <p:nvPr/>
        </p:nvGrpSpPr>
        <p:grpSpPr>
          <a:xfrm>
            <a:off x="6272954" y="2094552"/>
            <a:ext cx="1482803" cy="1519364"/>
            <a:chOff x="5776018" y="1498314"/>
            <a:chExt cx="1112102" cy="1139523"/>
          </a:xfrm>
        </p:grpSpPr>
        <p:sp>
          <p:nvSpPr>
            <p:cNvPr id="23" name="Text Placeholder 3"/>
            <p:cNvSpPr txBox="1">
              <a:spLocks/>
            </p:cNvSpPr>
            <p:nvPr/>
          </p:nvSpPr>
          <p:spPr>
            <a:xfrm>
              <a:off x="5898056" y="1498314"/>
              <a:ext cx="868026" cy="406265"/>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1600" b="1" dirty="0">
                <a:solidFill>
                  <a:schemeClr val="bg1"/>
                </a:solidFill>
                <a:latin typeface="Candara" panose="020E0502030303020204" pitchFamily="34" charset="0"/>
              </a:endParaRPr>
            </a:p>
          </p:txBody>
        </p:sp>
        <p:sp>
          <p:nvSpPr>
            <p:cNvPr id="24"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pic>
        <p:nvPicPr>
          <p:cNvPr id="16" name="Picture 15">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30952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par>
                          <p:cTn id="12" fill="hold">
                            <p:stCondLst>
                              <p:cond delay="1250"/>
                            </p:stCondLst>
                            <p:childTnLst>
                              <p:par>
                                <p:cTn id="13" presetID="22" presetClass="entr" presetSubtype="2"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wipe(right)">
                                      <p:cBhvr>
                                        <p:cTn id="15" dur="500"/>
                                        <p:tgtEl>
                                          <p:spTgt spid="25"/>
                                        </p:tgtEl>
                                      </p:cBhvr>
                                    </p:animEffect>
                                  </p:childTnLst>
                                </p:cTn>
                              </p:par>
                            </p:childTnLst>
                          </p:cTn>
                        </p:par>
                        <p:par>
                          <p:cTn id="16" fill="hold">
                            <p:stCondLst>
                              <p:cond delay="1750"/>
                            </p:stCondLst>
                            <p:childTnLst>
                              <p:par>
                                <p:cTn id="17" presetID="53" presetClass="entr" presetSubtype="0" fill="hold" nodeType="afterEffect">
                                  <p:stCondLst>
                                    <p:cond delay="0"/>
                                  </p:stCondLst>
                                  <p:childTnLst>
                                    <p:set>
                                      <p:cBhvr>
                                        <p:cTn id="18" dur="1" fill="hold">
                                          <p:stCondLst>
                                            <p:cond delay="0"/>
                                          </p:stCondLst>
                                        </p:cTn>
                                        <p:tgtEl>
                                          <p:spTgt spid="19"/>
                                        </p:tgtEl>
                                        <p:attrNameLst>
                                          <p:attrName>style.visibility</p:attrName>
                                        </p:attrNameLst>
                                      </p:cBhvr>
                                      <p:to>
                                        <p:strVal val="visible"/>
                                      </p:to>
                                    </p:set>
                                    <p:anim calcmode="lin" valueType="num">
                                      <p:cBhvr>
                                        <p:cTn id="19" dur="500" fill="hold"/>
                                        <p:tgtEl>
                                          <p:spTgt spid="19"/>
                                        </p:tgtEl>
                                        <p:attrNameLst>
                                          <p:attrName>ppt_w</p:attrName>
                                        </p:attrNameLst>
                                      </p:cBhvr>
                                      <p:tavLst>
                                        <p:tav tm="0">
                                          <p:val>
                                            <p:fltVal val="0"/>
                                          </p:val>
                                        </p:tav>
                                        <p:tav tm="100000">
                                          <p:val>
                                            <p:strVal val="#ppt_w"/>
                                          </p:val>
                                        </p:tav>
                                      </p:tavLst>
                                    </p:anim>
                                    <p:anim calcmode="lin" valueType="num">
                                      <p:cBhvr>
                                        <p:cTn id="20" dur="500" fill="hold"/>
                                        <p:tgtEl>
                                          <p:spTgt spid="19"/>
                                        </p:tgtEl>
                                        <p:attrNameLst>
                                          <p:attrName>ppt_h</p:attrName>
                                        </p:attrNameLst>
                                      </p:cBhvr>
                                      <p:tavLst>
                                        <p:tav tm="0">
                                          <p:val>
                                            <p:fltVal val="0"/>
                                          </p:val>
                                        </p:tav>
                                        <p:tav tm="100000">
                                          <p:val>
                                            <p:strVal val="#ppt_h"/>
                                          </p:val>
                                        </p:tav>
                                      </p:tavLst>
                                    </p:anim>
                                    <p:animEffect transition="in" filter="fade">
                                      <p:cBhvr>
                                        <p:cTn id="21" dur="500"/>
                                        <p:tgtEl>
                                          <p:spTgt spid="19"/>
                                        </p:tgtEl>
                                      </p:cBhvr>
                                    </p:animEffect>
                                  </p:childTnLst>
                                </p:cTn>
                              </p:par>
                            </p:childTnLst>
                          </p:cTn>
                        </p:par>
                        <p:par>
                          <p:cTn id="22" fill="hold">
                            <p:stCondLst>
                              <p:cond delay="2250"/>
                            </p:stCondLst>
                            <p:childTnLst>
                              <p:par>
                                <p:cTn id="23" presetID="22" presetClass="entr" presetSubtype="2"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childTnLst>
                          </p:cTn>
                        </p:par>
                        <p:par>
                          <p:cTn id="30" fill="hold">
                            <p:stCondLst>
                              <p:cond delay="3250"/>
                            </p:stCondLst>
                            <p:childTnLst>
                              <p:par>
                                <p:cTn id="31" presetID="53" presetClass="entr" presetSubtype="0"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p:cTn id="33" dur="500" fill="hold"/>
                                        <p:tgtEl>
                                          <p:spTgt spid="22"/>
                                        </p:tgtEl>
                                        <p:attrNameLst>
                                          <p:attrName>ppt_w</p:attrName>
                                        </p:attrNameLst>
                                      </p:cBhvr>
                                      <p:tavLst>
                                        <p:tav tm="0">
                                          <p:val>
                                            <p:fltVal val="0"/>
                                          </p:val>
                                        </p:tav>
                                        <p:tav tm="100000">
                                          <p:val>
                                            <p:strVal val="#ppt_w"/>
                                          </p:val>
                                        </p:tav>
                                      </p:tavLst>
                                    </p:anim>
                                    <p:anim calcmode="lin" valueType="num">
                                      <p:cBhvr>
                                        <p:cTn id="34" dur="500" fill="hold"/>
                                        <p:tgtEl>
                                          <p:spTgt spid="22"/>
                                        </p:tgtEl>
                                        <p:attrNameLst>
                                          <p:attrName>ppt_h</p:attrName>
                                        </p:attrNameLst>
                                      </p:cBhvr>
                                      <p:tavLst>
                                        <p:tav tm="0">
                                          <p:val>
                                            <p:fltVal val="0"/>
                                          </p:val>
                                        </p:tav>
                                        <p:tav tm="100000">
                                          <p:val>
                                            <p:strVal val="#ppt_h"/>
                                          </p:val>
                                        </p:tav>
                                      </p:tavLst>
                                    </p:anim>
                                    <p:animEffect transition="in" filter="fade">
                                      <p:cBhvr>
                                        <p:cTn id="35" dur="500"/>
                                        <p:tgtEl>
                                          <p:spTgt spid="22"/>
                                        </p:tgtEl>
                                      </p:cBhvr>
                                    </p:animEffect>
                                  </p:childTnLst>
                                </p:cTn>
                              </p:par>
                            </p:childTnLst>
                          </p:cTn>
                        </p:par>
                        <p:par>
                          <p:cTn id="36" fill="hold">
                            <p:stCondLst>
                              <p:cond delay="3750"/>
                            </p:stCondLst>
                            <p:childTnLst>
                              <p:par>
                                <p:cTn id="37" presetID="22" presetClass="entr" presetSubtype="1" fill="hold" grpId="0" nodeType="afterEffect">
                                  <p:stCondLst>
                                    <p:cond delay="0"/>
                                  </p:stCondLst>
                                  <p:childTnLst>
                                    <p:set>
                                      <p:cBhvr>
                                        <p:cTn id="38" dur="1" fill="hold">
                                          <p:stCondLst>
                                            <p:cond delay="0"/>
                                          </p:stCondLst>
                                        </p:cTn>
                                        <p:tgtEl>
                                          <p:spTgt spid="18"/>
                                        </p:tgtEl>
                                        <p:attrNameLst>
                                          <p:attrName>style.visibility</p:attrName>
                                        </p:attrNameLst>
                                      </p:cBhvr>
                                      <p:to>
                                        <p:strVal val="visible"/>
                                      </p:to>
                                    </p:set>
                                    <p:animEffect transition="in" filter="wipe(up)">
                                      <p:cBhvr>
                                        <p:cTn id="39" dur="10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5" grpId="0" animBg="1"/>
      <p:bldP spid="9" grpId="0" animBg="1"/>
      <p:bldP spid="14" grpId="0" animBg="1"/>
      <p:bldP spid="1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4096214" y="1690730"/>
            <a:ext cx="2001956" cy="1828800"/>
            <a:chOff x="4096214" y="1690730"/>
            <a:chExt cx="2001956" cy="1828800"/>
          </a:xfrm>
        </p:grpSpPr>
        <p:sp>
          <p:nvSpPr>
            <p:cNvPr id="7" name="Freeform 6"/>
            <p:cNvSpPr/>
            <p:nvPr/>
          </p:nvSpPr>
          <p:spPr>
            <a:xfrm rot="20981360">
              <a:off x="4096214" y="1690730"/>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4696178" y="2218437"/>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6" name="Group 25"/>
          <p:cNvGrpSpPr/>
          <p:nvPr/>
        </p:nvGrpSpPr>
        <p:grpSpPr>
          <a:xfrm>
            <a:off x="5749425" y="1995234"/>
            <a:ext cx="1828800" cy="2001956"/>
            <a:chOff x="5749425" y="1995234"/>
            <a:chExt cx="1828800" cy="2001956"/>
          </a:xfrm>
          <a:effectLst>
            <a:outerShdw blurRad="50800" dist="38100" dir="13500000" algn="br" rotWithShape="0">
              <a:prstClr val="black">
                <a:alpha val="40000"/>
              </a:prstClr>
            </a:outerShdw>
          </a:effectLst>
        </p:grpSpPr>
        <p:sp>
          <p:nvSpPr>
            <p:cNvPr id="8" name="Freeform 7"/>
            <p:cNvSpPr/>
            <p:nvPr/>
          </p:nvSpPr>
          <p:spPr>
            <a:xfrm rot="7800000">
              <a:off x="5662847" y="2081812"/>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TextBox 9"/>
            <p:cNvSpPr txBox="1"/>
            <p:nvPr/>
          </p:nvSpPr>
          <p:spPr>
            <a:xfrm>
              <a:off x="6167114" y="2650693"/>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grpSp>
        <p:nvGrpSpPr>
          <p:cNvPr id="27" name="Group 26"/>
          <p:cNvGrpSpPr/>
          <p:nvPr/>
        </p:nvGrpSpPr>
        <p:grpSpPr>
          <a:xfrm>
            <a:off x="4538650" y="3312045"/>
            <a:ext cx="2001956" cy="1828800"/>
            <a:chOff x="4538650" y="3312045"/>
            <a:chExt cx="2001956" cy="1828800"/>
          </a:xfrm>
          <a:effectLst>
            <a:outerShdw blurRad="50800" dist="38100" dir="18900000" algn="bl" rotWithShape="0">
              <a:prstClr val="black">
                <a:alpha val="40000"/>
              </a:prstClr>
            </a:outerShdw>
          </a:effectLst>
        </p:grpSpPr>
        <p:sp>
          <p:nvSpPr>
            <p:cNvPr id="9" name="Freeform 8"/>
            <p:cNvSpPr/>
            <p:nvPr/>
          </p:nvSpPr>
          <p:spPr>
            <a:xfrm rot="12114246">
              <a:off x="4538650" y="3312045"/>
              <a:ext cx="2001956" cy="1828800"/>
            </a:xfrm>
            <a:custGeom>
              <a:avLst/>
              <a:gdLst>
                <a:gd name="connsiteX0" fmla="*/ 1087556 w 2001956"/>
                <a:gd name="connsiteY0" fmla="*/ 0 h 1828800"/>
                <a:gd name="connsiteX1" fmla="*/ 2001956 w 2001956"/>
                <a:gd name="connsiteY1" fmla="*/ 914400 h 1828800"/>
                <a:gd name="connsiteX2" fmla="*/ 1087556 w 2001956"/>
                <a:gd name="connsiteY2" fmla="*/ 1828800 h 1828800"/>
                <a:gd name="connsiteX3" fmla="*/ 173156 w 2001956"/>
                <a:gd name="connsiteY3" fmla="*/ 914400 h 1828800"/>
                <a:gd name="connsiteX4" fmla="*/ 214266 w 2001956"/>
                <a:gd name="connsiteY4" fmla="*/ 642486 h 1828800"/>
                <a:gd name="connsiteX5" fmla="*/ 215936 w 2001956"/>
                <a:gd name="connsiteY5" fmla="*/ 637924 h 1828800"/>
                <a:gd name="connsiteX6" fmla="*/ 0 w 2001956"/>
                <a:gd name="connsiteY6" fmla="*/ 337410 h 1828800"/>
                <a:gd name="connsiteX7" fmla="*/ 377203 w 2001956"/>
                <a:gd name="connsiteY7" fmla="*/ 345118 h 1828800"/>
                <a:gd name="connsiteX8" fmla="*/ 440978 w 2001956"/>
                <a:gd name="connsiteY8" fmla="*/ 267822 h 1828800"/>
                <a:gd name="connsiteX9" fmla="*/ 1087556 w 2001956"/>
                <a:gd name="connsiteY9"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01956" h="1828800">
                  <a:moveTo>
                    <a:pt x="1087556" y="0"/>
                  </a:moveTo>
                  <a:cubicBezTo>
                    <a:pt x="1592565" y="0"/>
                    <a:pt x="2001956" y="409391"/>
                    <a:pt x="2001956" y="914400"/>
                  </a:cubicBezTo>
                  <a:cubicBezTo>
                    <a:pt x="2001956" y="1419409"/>
                    <a:pt x="1592565" y="1828800"/>
                    <a:pt x="1087556" y="1828800"/>
                  </a:cubicBezTo>
                  <a:cubicBezTo>
                    <a:pt x="582547" y="1828800"/>
                    <a:pt x="173156" y="1419409"/>
                    <a:pt x="173156" y="914400"/>
                  </a:cubicBezTo>
                  <a:cubicBezTo>
                    <a:pt x="173156" y="819711"/>
                    <a:pt x="187549" y="728383"/>
                    <a:pt x="214266" y="642486"/>
                  </a:cubicBezTo>
                  <a:lnTo>
                    <a:pt x="215936" y="637924"/>
                  </a:lnTo>
                  <a:lnTo>
                    <a:pt x="0" y="337410"/>
                  </a:lnTo>
                  <a:lnTo>
                    <a:pt x="377203" y="345118"/>
                  </a:lnTo>
                  <a:lnTo>
                    <a:pt x="440978" y="267822"/>
                  </a:lnTo>
                  <a:cubicBezTo>
                    <a:pt x="606452" y="102348"/>
                    <a:pt x="835052" y="0"/>
                    <a:pt x="1087556" y="0"/>
                  </a:cubicBezTo>
                  <a:close/>
                </a:path>
              </a:pathLst>
            </a:cu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4968632" y="3840552"/>
              <a:ext cx="993422" cy="707886"/>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a:t>
              </a:r>
            </a:p>
            <a:p>
              <a:r>
                <a:rPr lang="en-US" sz="2000" dirty="0">
                  <a:solidFill>
                    <a:schemeClr val="bg1"/>
                  </a:solidFill>
                  <a:latin typeface="Candara" panose="020E0502030303020204" pitchFamily="34" charset="0"/>
                </a:rPr>
                <a:t>Ipsum</a:t>
              </a:r>
            </a:p>
          </p:txBody>
        </p:sp>
      </p:grpSp>
      <p:sp>
        <p:nvSpPr>
          <p:cNvPr id="12" name="Rectangle 11"/>
          <p:cNvSpPr/>
          <p:nvPr/>
        </p:nvSpPr>
        <p:spPr>
          <a:xfrm>
            <a:off x="8076798" y="1754452"/>
            <a:ext cx="2579914" cy="1611976"/>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6"/>
          <p:cNvSpPr>
            <a:spLocks noChangeAspect="1" noChangeArrowheads="1"/>
          </p:cNvSpPr>
          <p:nvPr/>
        </p:nvSpPr>
        <p:spPr bwMode="auto">
          <a:xfrm>
            <a:off x="8029906" y="671729"/>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4" name="TextBox 13"/>
          <p:cNvSpPr txBox="1"/>
          <p:nvPr/>
        </p:nvSpPr>
        <p:spPr>
          <a:xfrm>
            <a:off x="8296022" y="706249"/>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15" name="Text Placeholder 3"/>
          <p:cNvSpPr txBox="1">
            <a:spLocks/>
          </p:cNvSpPr>
          <p:nvPr/>
        </p:nvSpPr>
        <p:spPr>
          <a:xfrm>
            <a:off x="8076798" y="1074757"/>
            <a:ext cx="3889425"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16" name="Rectangle 15"/>
          <p:cNvSpPr/>
          <p:nvPr/>
        </p:nvSpPr>
        <p:spPr>
          <a:xfrm>
            <a:off x="6778902" y="4524845"/>
            <a:ext cx="2579914" cy="1611976"/>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1163935" y="2877937"/>
            <a:ext cx="2579914" cy="1611976"/>
          </a:xfrm>
          <a:prstGeom prst="rect">
            <a:avLst/>
          </a:prstGeom>
          <a:blipFill>
            <a:blip r:embed="rId5"/>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6"/>
          <p:cNvSpPr>
            <a:spLocks noChangeAspect="1" noChangeArrowheads="1"/>
          </p:cNvSpPr>
          <p:nvPr/>
        </p:nvSpPr>
        <p:spPr bwMode="auto">
          <a:xfrm>
            <a:off x="1117043" y="1640907"/>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D7F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9" name="TextBox 18"/>
          <p:cNvSpPr txBox="1"/>
          <p:nvPr/>
        </p:nvSpPr>
        <p:spPr>
          <a:xfrm>
            <a:off x="1383159" y="1675427"/>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0" name="Freeform 16"/>
          <p:cNvSpPr>
            <a:spLocks noChangeAspect="1" noChangeArrowheads="1"/>
          </p:cNvSpPr>
          <p:nvPr/>
        </p:nvSpPr>
        <p:spPr bwMode="auto">
          <a:xfrm>
            <a:off x="2747574" y="5269472"/>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239BD3"/>
          </a:solidFill>
          <a:ln>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21" name="TextBox 20"/>
          <p:cNvSpPr txBox="1"/>
          <p:nvPr/>
        </p:nvSpPr>
        <p:spPr>
          <a:xfrm>
            <a:off x="3013690" y="5303992"/>
            <a:ext cx="2280355" cy="36933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22" name="Text Placeholder 3"/>
          <p:cNvSpPr txBox="1">
            <a:spLocks/>
          </p:cNvSpPr>
          <p:nvPr/>
        </p:nvSpPr>
        <p:spPr>
          <a:xfrm>
            <a:off x="2796240" y="5672386"/>
            <a:ext cx="4044830"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 Placeholder 3"/>
          <p:cNvSpPr txBox="1">
            <a:spLocks/>
          </p:cNvSpPr>
          <p:nvPr/>
        </p:nvSpPr>
        <p:spPr>
          <a:xfrm>
            <a:off x="1163935" y="2043821"/>
            <a:ext cx="2579914" cy="875187"/>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1027289" y="620887"/>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28" name="Picture 2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75512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3" presetClass="entr" presetSubtype="528"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 calcmode="lin" valueType="num">
                                      <p:cBhvr>
                                        <p:cTn id="13" dur="500" fill="hold"/>
                                        <p:tgtEl>
                                          <p:spTgt spid="25"/>
                                        </p:tgtEl>
                                        <p:attrNameLst>
                                          <p:attrName>ppt_x</p:attrName>
                                        </p:attrNameLst>
                                      </p:cBhvr>
                                      <p:tavLst>
                                        <p:tav tm="0">
                                          <p:val>
                                            <p:fltVal val="0.5"/>
                                          </p:val>
                                        </p:tav>
                                        <p:tav tm="100000">
                                          <p:val>
                                            <p:strVal val="#ppt_x"/>
                                          </p:val>
                                        </p:tav>
                                      </p:tavLst>
                                    </p:anim>
                                    <p:anim calcmode="lin" valueType="num">
                                      <p:cBhvr>
                                        <p:cTn id="14" dur="500" fill="hold"/>
                                        <p:tgtEl>
                                          <p:spTgt spid="25"/>
                                        </p:tgtEl>
                                        <p:attrNameLst>
                                          <p:attrName>ppt_y</p:attrName>
                                        </p:attrNameLst>
                                      </p:cBhvr>
                                      <p:tavLst>
                                        <p:tav tm="0">
                                          <p:val>
                                            <p:fltVal val="0.5"/>
                                          </p:val>
                                        </p:tav>
                                        <p:tav tm="100000">
                                          <p:val>
                                            <p:strVal val="#ppt_y"/>
                                          </p:val>
                                        </p:tav>
                                      </p:tavLst>
                                    </p:anim>
                                  </p:childTnLst>
                                </p:cTn>
                              </p:par>
                            </p:childTnLst>
                          </p:cTn>
                        </p:par>
                        <p:par>
                          <p:cTn id="15" fill="hold">
                            <p:stCondLst>
                              <p:cond delay="1000"/>
                            </p:stCondLst>
                            <p:childTnLst>
                              <p:par>
                                <p:cTn id="16" presetID="45" presetClass="entr" presetSubtype="0"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fade">
                                      <p:cBhvr>
                                        <p:cTn id="18" dur="2750"/>
                                        <p:tgtEl>
                                          <p:spTgt spid="18"/>
                                        </p:tgtEl>
                                      </p:cBhvr>
                                    </p:animEffect>
                                    <p:anim calcmode="lin" valueType="num">
                                      <p:cBhvr>
                                        <p:cTn id="19" dur="2750" fill="hold"/>
                                        <p:tgtEl>
                                          <p:spTgt spid="18"/>
                                        </p:tgtEl>
                                        <p:attrNameLst>
                                          <p:attrName>ppt_w</p:attrName>
                                        </p:attrNameLst>
                                      </p:cBhvr>
                                      <p:tavLst>
                                        <p:tav tm="0" fmla="#ppt_w*sin(2.5*pi*$)">
                                          <p:val>
                                            <p:fltVal val="0"/>
                                          </p:val>
                                        </p:tav>
                                        <p:tav tm="100000">
                                          <p:val>
                                            <p:fltVal val="1"/>
                                          </p:val>
                                        </p:tav>
                                      </p:tavLst>
                                    </p:anim>
                                    <p:anim calcmode="lin" valueType="num">
                                      <p:cBhvr>
                                        <p:cTn id="20" dur="2750" fill="hold"/>
                                        <p:tgtEl>
                                          <p:spTgt spid="18"/>
                                        </p:tgtEl>
                                        <p:attrNameLst>
                                          <p:attrName>ppt_h</p:attrName>
                                        </p:attrNameLst>
                                      </p:cBhvr>
                                      <p:tavLst>
                                        <p:tav tm="0">
                                          <p:val>
                                            <p:strVal val="#ppt_h"/>
                                          </p:val>
                                        </p:tav>
                                        <p:tav tm="100000">
                                          <p:val>
                                            <p:strVal val="#ppt_h"/>
                                          </p:val>
                                        </p:tav>
                                      </p:tavLst>
                                    </p:anim>
                                  </p:childTnLst>
                                </p:cTn>
                              </p:par>
                              <p:par>
                                <p:cTn id="21" presetID="22" presetClass="entr" presetSubtype="8"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wipe(left)">
                                      <p:cBhvr>
                                        <p:cTn id="23" dur="1000"/>
                                        <p:tgtEl>
                                          <p:spTgt spid="19"/>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23"/>
                                        </p:tgtEl>
                                        <p:attrNameLst>
                                          <p:attrName>style.visibility</p:attrName>
                                        </p:attrNameLst>
                                      </p:cBhvr>
                                      <p:to>
                                        <p:strVal val="visible"/>
                                      </p:to>
                                    </p:set>
                                    <p:animEffect transition="in" filter="wipe(up)">
                                      <p:cBhvr>
                                        <p:cTn id="26" dur="500"/>
                                        <p:tgtEl>
                                          <p:spTgt spid="23"/>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7"/>
                                        </p:tgtEl>
                                        <p:attrNameLst>
                                          <p:attrName>style.visibility</p:attrName>
                                        </p:attrNameLst>
                                      </p:cBhvr>
                                      <p:to>
                                        <p:strVal val="visible"/>
                                      </p:to>
                                    </p:set>
                                    <p:animEffect transition="in" filter="wipe(up)">
                                      <p:cBhvr>
                                        <p:cTn id="29" dur="1000"/>
                                        <p:tgtEl>
                                          <p:spTgt spid="17"/>
                                        </p:tgtEl>
                                      </p:cBhvr>
                                    </p:animEffect>
                                  </p:childTnLst>
                                </p:cTn>
                              </p:par>
                            </p:childTnLst>
                          </p:cTn>
                        </p:par>
                        <p:par>
                          <p:cTn id="30" fill="hold">
                            <p:stCondLst>
                              <p:cond delay="3750"/>
                            </p:stCondLst>
                            <p:childTnLst>
                              <p:par>
                                <p:cTn id="31" presetID="23" presetClass="entr" presetSubtype="528" fill="hold" nodeType="after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p:cTn id="33" dur="500" fill="hold"/>
                                        <p:tgtEl>
                                          <p:spTgt spid="26"/>
                                        </p:tgtEl>
                                        <p:attrNameLst>
                                          <p:attrName>ppt_w</p:attrName>
                                        </p:attrNameLst>
                                      </p:cBhvr>
                                      <p:tavLst>
                                        <p:tav tm="0">
                                          <p:val>
                                            <p:fltVal val="0"/>
                                          </p:val>
                                        </p:tav>
                                        <p:tav tm="100000">
                                          <p:val>
                                            <p:strVal val="#ppt_w"/>
                                          </p:val>
                                        </p:tav>
                                      </p:tavLst>
                                    </p:anim>
                                    <p:anim calcmode="lin" valueType="num">
                                      <p:cBhvr>
                                        <p:cTn id="34" dur="500" fill="hold"/>
                                        <p:tgtEl>
                                          <p:spTgt spid="26"/>
                                        </p:tgtEl>
                                        <p:attrNameLst>
                                          <p:attrName>ppt_h</p:attrName>
                                        </p:attrNameLst>
                                      </p:cBhvr>
                                      <p:tavLst>
                                        <p:tav tm="0">
                                          <p:val>
                                            <p:fltVal val="0"/>
                                          </p:val>
                                        </p:tav>
                                        <p:tav tm="100000">
                                          <p:val>
                                            <p:strVal val="#ppt_h"/>
                                          </p:val>
                                        </p:tav>
                                      </p:tavLst>
                                    </p:anim>
                                    <p:anim calcmode="lin" valueType="num">
                                      <p:cBhvr>
                                        <p:cTn id="35" dur="500" fill="hold"/>
                                        <p:tgtEl>
                                          <p:spTgt spid="26"/>
                                        </p:tgtEl>
                                        <p:attrNameLst>
                                          <p:attrName>ppt_x</p:attrName>
                                        </p:attrNameLst>
                                      </p:cBhvr>
                                      <p:tavLst>
                                        <p:tav tm="0">
                                          <p:val>
                                            <p:fltVal val="0.5"/>
                                          </p:val>
                                        </p:tav>
                                        <p:tav tm="100000">
                                          <p:val>
                                            <p:strVal val="#ppt_x"/>
                                          </p:val>
                                        </p:tav>
                                      </p:tavLst>
                                    </p:anim>
                                    <p:anim calcmode="lin" valueType="num">
                                      <p:cBhvr>
                                        <p:cTn id="36" dur="500" fill="hold"/>
                                        <p:tgtEl>
                                          <p:spTgt spid="26"/>
                                        </p:tgtEl>
                                        <p:attrNameLst>
                                          <p:attrName>ppt_y</p:attrName>
                                        </p:attrNameLst>
                                      </p:cBhvr>
                                      <p:tavLst>
                                        <p:tav tm="0">
                                          <p:val>
                                            <p:fltVal val="0.5"/>
                                          </p:val>
                                        </p:tav>
                                        <p:tav tm="100000">
                                          <p:val>
                                            <p:strVal val="#ppt_y"/>
                                          </p:val>
                                        </p:tav>
                                      </p:tavLst>
                                    </p:anim>
                                  </p:childTnLst>
                                </p:cTn>
                              </p:par>
                            </p:childTnLst>
                          </p:cTn>
                        </p:par>
                        <p:par>
                          <p:cTn id="37" fill="hold">
                            <p:stCondLst>
                              <p:cond delay="4250"/>
                            </p:stCondLst>
                            <p:childTnLst>
                              <p:par>
                                <p:cTn id="38" presetID="45" presetClass="entr" presetSubtype="0" fill="hold" grpId="0" nodeType="after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fade">
                                      <p:cBhvr>
                                        <p:cTn id="40" dur="2750"/>
                                        <p:tgtEl>
                                          <p:spTgt spid="13"/>
                                        </p:tgtEl>
                                      </p:cBhvr>
                                    </p:animEffect>
                                    <p:anim calcmode="lin" valueType="num">
                                      <p:cBhvr>
                                        <p:cTn id="41" dur="2750" fill="hold"/>
                                        <p:tgtEl>
                                          <p:spTgt spid="13"/>
                                        </p:tgtEl>
                                        <p:attrNameLst>
                                          <p:attrName>ppt_w</p:attrName>
                                        </p:attrNameLst>
                                      </p:cBhvr>
                                      <p:tavLst>
                                        <p:tav tm="0" fmla="#ppt_w*sin(2.5*pi*$)">
                                          <p:val>
                                            <p:fltVal val="0"/>
                                          </p:val>
                                        </p:tav>
                                        <p:tav tm="100000">
                                          <p:val>
                                            <p:fltVal val="1"/>
                                          </p:val>
                                        </p:tav>
                                      </p:tavLst>
                                    </p:anim>
                                    <p:anim calcmode="lin" valueType="num">
                                      <p:cBhvr>
                                        <p:cTn id="42" dur="2750" fill="hold"/>
                                        <p:tgtEl>
                                          <p:spTgt spid="13"/>
                                        </p:tgtEl>
                                        <p:attrNameLst>
                                          <p:attrName>ppt_h</p:attrName>
                                        </p:attrNameLst>
                                      </p:cBhvr>
                                      <p:tavLst>
                                        <p:tav tm="0">
                                          <p:val>
                                            <p:strVal val="#ppt_h"/>
                                          </p:val>
                                        </p:tav>
                                        <p:tav tm="100000">
                                          <p:val>
                                            <p:strVal val="#ppt_h"/>
                                          </p:val>
                                        </p:tav>
                                      </p:tavLst>
                                    </p:anim>
                                  </p:childTnLst>
                                </p:cTn>
                              </p:par>
                              <p:par>
                                <p:cTn id="43" presetID="22" presetClass="entr" presetSubtype="8" fill="hold" grpId="0" nodeType="withEffect">
                                  <p:stCondLst>
                                    <p:cond delay="0"/>
                                  </p:stCondLst>
                                  <p:childTnLst>
                                    <p:set>
                                      <p:cBhvr>
                                        <p:cTn id="44" dur="1" fill="hold">
                                          <p:stCondLst>
                                            <p:cond delay="0"/>
                                          </p:stCondLst>
                                        </p:cTn>
                                        <p:tgtEl>
                                          <p:spTgt spid="14"/>
                                        </p:tgtEl>
                                        <p:attrNameLst>
                                          <p:attrName>style.visibility</p:attrName>
                                        </p:attrNameLst>
                                      </p:cBhvr>
                                      <p:to>
                                        <p:strVal val="visible"/>
                                      </p:to>
                                    </p:set>
                                    <p:animEffect transition="in" filter="wipe(left)">
                                      <p:cBhvr>
                                        <p:cTn id="45" dur="1000"/>
                                        <p:tgtEl>
                                          <p:spTgt spid="14"/>
                                        </p:tgtEl>
                                      </p:cBhvr>
                                    </p:animEffect>
                                  </p:childTnLst>
                                </p:cTn>
                              </p:par>
                              <p:par>
                                <p:cTn id="46" presetID="22" presetClass="entr" presetSubtype="1" fill="hold" grpId="0" nodeType="withEffect">
                                  <p:stCondLst>
                                    <p:cond delay="1000"/>
                                  </p:stCondLst>
                                  <p:childTnLst>
                                    <p:set>
                                      <p:cBhvr>
                                        <p:cTn id="47" dur="1" fill="hold">
                                          <p:stCondLst>
                                            <p:cond delay="0"/>
                                          </p:stCondLst>
                                        </p:cTn>
                                        <p:tgtEl>
                                          <p:spTgt spid="15"/>
                                        </p:tgtEl>
                                        <p:attrNameLst>
                                          <p:attrName>style.visibility</p:attrName>
                                        </p:attrNameLst>
                                      </p:cBhvr>
                                      <p:to>
                                        <p:strVal val="visible"/>
                                      </p:to>
                                    </p:set>
                                    <p:animEffect transition="in" filter="wipe(up)">
                                      <p:cBhvr>
                                        <p:cTn id="48" dur="500"/>
                                        <p:tgtEl>
                                          <p:spTgt spid="15"/>
                                        </p:tgtEl>
                                      </p:cBhvr>
                                    </p:animEffect>
                                  </p:childTnLst>
                                </p:cTn>
                              </p:par>
                              <p:par>
                                <p:cTn id="49" presetID="22" presetClass="entr" presetSubtype="1" fill="hold" grpId="0" nodeType="withEffect">
                                  <p:stCondLst>
                                    <p:cond delay="1500"/>
                                  </p:stCondLst>
                                  <p:childTnLst>
                                    <p:set>
                                      <p:cBhvr>
                                        <p:cTn id="50" dur="1" fill="hold">
                                          <p:stCondLst>
                                            <p:cond delay="0"/>
                                          </p:stCondLst>
                                        </p:cTn>
                                        <p:tgtEl>
                                          <p:spTgt spid="12"/>
                                        </p:tgtEl>
                                        <p:attrNameLst>
                                          <p:attrName>style.visibility</p:attrName>
                                        </p:attrNameLst>
                                      </p:cBhvr>
                                      <p:to>
                                        <p:strVal val="visible"/>
                                      </p:to>
                                    </p:set>
                                    <p:animEffect transition="in" filter="wipe(up)">
                                      <p:cBhvr>
                                        <p:cTn id="51" dur="1000"/>
                                        <p:tgtEl>
                                          <p:spTgt spid="12"/>
                                        </p:tgtEl>
                                      </p:cBhvr>
                                    </p:animEffect>
                                  </p:childTnLst>
                                </p:cTn>
                              </p:par>
                            </p:childTnLst>
                          </p:cTn>
                        </p:par>
                        <p:par>
                          <p:cTn id="52" fill="hold">
                            <p:stCondLst>
                              <p:cond delay="7000"/>
                            </p:stCondLst>
                            <p:childTnLst>
                              <p:par>
                                <p:cTn id="53" presetID="23" presetClass="entr" presetSubtype="528" fill="hold" nodeType="afterEffect">
                                  <p:stCondLst>
                                    <p:cond delay="0"/>
                                  </p:stCondLst>
                                  <p:childTnLst>
                                    <p:set>
                                      <p:cBhvr>
                                        <p:cTn id="54" dur="1" fill="hold">
                                          <p:stCondLst>
                                            <p:cond delay="0"/>
                                          </p:stCondLst>
                                        </p:cTn>
                                        <p:tgtEl>
                                          <p:spTgt spid="27"/>
                                        </p:tgtEl>
                                        <p:attrNameLst>
                                          <p:attrName>style.visibility</p:attrName>
                                        </p:attrNameLst>
                                      </p:cBhvr>
                                      <p:to>
                                        <p:strVal val="visible"/>
                                      </p:to>
                                    </p:set>
                                    <p:anim calcmode="lin" valueType="num">
                                      <p:cBhvr>
                                        <p:cTn id="55" dur="500" fill="hold"/>
                                        <p:tgtEl>
                                          <p:spTgt spid="27"/>
                                        </p:tgtEl>
                                        <p:attrNameLst>
                                          <p:attrName>ppt_w</p:attrName>
                                        </p:attrNameLst>
                                      </p:cBhvr>
                                      <p:tavLst>
                                        <p:tav tm="0">
                                          <p:val>
                                            <p:fltVal val="0"/>
                                          </p:val>
                                        </p:tav>
                                        <p:tav tm="100000">
                                          <p:val>
                                            <p:strVal val="#ppt_w"/>
                                          </p:val>
                                        </p:tav>
                                      </p:tavLst>
                                    </p:anim>
                                    <p:anim calcmode="lin" valueType="num">
                                      <p:cBhvr>
                                        <p:cTn id="56" dur="500" fill="hold"/>
                                        <p:tgtEl>
                                          <p:spTgt spid="27"/>
                                        </p:tgtEl>
                                        <p:attrNameLst>
                                          <p:attrName>ppt_h</p:attrName>
                                        </p:attrNameLst>
                                      </p:cBhvr>
                                      <p:tavLst>
                                        <p:tav tm="0">
                                          <p:val>
                                            <p:fltVal val="0"/>
                                          </p:val>
                                        </p:tav>
                                        <p:tav tm="100000">
                                          <p:val>
                                            <p:strVal val="#ppt_h"/>
                                          </p:val>
                                        </p:tav>
                                      </p:tavLst>
                                    </p:anim>
                                    <p:anim calcmode="lin" valueType="num">
                                      <p:cBhvr>
                                        <p:cTn id="57" dur="500" fill="hold"/>
                                        <p:tgtEl>
                                          <p:spTgt spid="27"/>
                                        </p:tgtEl>
                                        <p:attrNameLst>
                                          <p:attrName>ppt_x</p:attrName>
                                        </p:attrNameLst>
                                      </p:cBhvr>
                                      <p:tavLst>
                                        <p:tav tm="0">
                                          <p:val>
                                            <p:fltVal val="0.5"/>
                                          </p:val>
                                        </p:tav>
                                        <p:tav tm="100000">
                                          <p:val>
                                            <p:strVal val="#ppt_x"/>
                                          </p:val>
                                        </p:tav>
                                      </p:tavLst>
                                    </p:anim>
                                    <p:anim calcmode="lin" valueType="num">
                                      <p:cBhvr>
                                        <p:cTn id="58" dur="500" fill="hold"/>
                                        <p:tgtEl>
                                          <p:spTgt spid="27"/>
                                        </p:tgtEl>
                                        <p:attrNameLst>
                                          <p:attrName>ppt_y</p:attrName>
                                        </p:attrNameLst>
                                      </p:cBhvr>
                                      <p:tavLst>
                                        <p:tav tm="0">
                                          <p:val>
                                            <p:fltVal val="0.5"/>
                                          </p:val>
                                        </p:tav>
                                        <p:tav tm="100000">
                                          <p:val>
                                            <p:strVal val="#ppt_y"/>
                                          </p:val>
                                        </p:tav>
                                      </p:tavLst>
                                    </p:anim>
                                  </p:childTnLst>
                                </p:cTn>
                              </p:par>
                            </p:childTnLst>
                          </p:cTn>
                        </p:par>
                        <p:par>
                          <p:cTn id="59" fill="hold">
                            <p:stCondLst>
                              <p:cond delay="7500"/>
                            </p:stCondLst>
                            <p:childTnLst>
                              <p:par>
                                <p:cTn id="60" presetID="45" presetClass="entr" presetSubtype="0" fill="hold" grpId="0" nodeType="afterEffect">
                                  <p:stCondLst>
                                    <p:cond delay="0"/>
                                  </p:stCondLst>
                                  <p:childTnLst>
                                    <p:set>
                                      <p:cBhvr>
                                        <p:cTn id="61" dur="1" fill="hold">
                                          <p:stCondLst>
                                            <p:cond delay="0"/>
                                          </p:stCondLst>
                                        </p:cTn>
                                        <p:tgtEl>
                                          <p:spTgt spid="20"/>
                                        </p:tgtEl>
                                        <p:attrNameLst>
                                          <p:attrName>style.visibility</p:attrName>
                                        </p:attrNameLst>
                                      </p:cBhvr>
                                      <p:to>
                                        <p:strVal val="visible"/>
                                      </p:to>
                                    </p:set>
                                    <p:animEffect transition="in" filter="fade">
                                      <p:cBhvr>
                                        <p:cTn id="62" dur="2750"/>
                                        <p:tgtEl>
                                          <p:spTgt spid="20"/>
                                        </p:tgtEl>
                                      </p:cBhvr>
                                    </p:animEffect>
                                    <p:anim calcmode="lin" valueType="num">
                                      <p:cBhvr>
                                        <p:cTn id="63" dur="2750" fill="hold"/>
                                        <p:tgtEl>
                                          <p:spTgt spid="20"/>
                                        </p:tgtEl>
                                        <p:attrNameLst>
                                          <p:attrName>ppt_w</p:attrName>
                                        </p:attrNameLst>
                                      </p:cBhvr>
                                      <p:tavLst>
                                        <p:tav tm="0" fmla="#ppt_w*sin(2.5*pi*$)">
                                          <p:val>
                                            <p:fltVal val="0"/>
                                          </p:val>
                                        </p:tav>
                                        <p:tav tm="100000">
                                          <p:val>
                                            <p:fltVal val="1"/>
                                          </p:val>
                                        </p:tav>
                                      </p:tavLst>
                                    </p:anim>
                                    <p:anim calcmode="lin" valueType="num">
                                      <p:cBhvr>
                                        <p:cTn id="64" dur="2750" fill="hold"/>
                                        <p:tgtEl>
                                          <p:spTgt spid="20"/>
                                        </p:tgtEl>
                                        <p:attrNameLst>
                                          <p:attrName>ppt_h</p:attrName>
                                        </p:attrNameLst>
                                      </p:cBhvr>
                                      <p:tavLst>
                                        <p:tav tm="0">
                                          <p:val>
                                            <p:strVal val="#ppt_h"/>
                                          </p:val>
                                        </p:tav>
                                        <p:tav tm="100000">
                                          <p:val>
                                            <p:strVal val="#ppt_h"/>
                                          </p:val>
                                        </p:tav>
                                      </p:tavLst>
                                    </p:anim>
                                  </p:childTnLst>
                                </p:cTn>
                              </p:par>
                              <p:par>
                                <p:cTn id="65" presetID="22" presetClass="entr" presetSubtype="8" fill="hold" grpId="0" nodeType="withEffect">
                                  <p:stCondLst>
                                    <p:cond delay="0"/>
                                  </p:stCondLst>
                                  <p:childTnLst>
                                    <p:set>
                                      <p:cBhvr>
                                        <p:cTn id="66" dur="1" fill="hold">
                                          <p:stCondLst>
                                            <p:cond delay="0"/>
                                          </p:stCondLst>
                                        </p:cTn>
                                        <p:tgtEl>
                                          <p:spTgt spid="21"/>
                                        </p:tgtEl>
                                        <p:attrNameLst>
                                          <p:attrName>style.visibility</p:attrName>
                                        </p:attrNameLst>
                                      </p:cBhvr>
                                      <p:to>
                                        <p:strVal val="visible"/>
                                      </p:to>
                                    </p:set>
                                    <p:animEffect transition="in" filter="wipe(left)">
                                      <p:cBhvr>
                                        <p:cTn id="67" dur="1000"/>
                                        <p:tgtEl>
                                          <p:spTgt spid="21"/>
                                        </p:tgtEl>
                                      </p:cBhvr>
                                    </p:animEffect>
                                  </p:childTnLst>
                                </p:cTn>
                              </p:par>
                              <p:par>
                                <p:cTn id="68" presetID="22" presetClass="entr" presetSubtype="1" fill="hold" grpId="0" nodeType="withEffect">
                                  <p:stCondLst>
                                    <p:cond delay="1000"/>
                                  </p:stCondLst>
                                  <p:childTnLst>
                                    <p:set>
                                      <p:cBhvr>
                                        <p:cTn id="69" dur="1" fill="hold">
                                          <p:stCondLst>
                                            <p:cond delay="0"/>
                                          </p:stCondLst>
                                        </p:cTn>
                                        <p:tgtEl>
                                          <p:spTgt spid="22"/>
                                        </p:tgtEl>
                                        <p:attrNameLst>
                                          <p:attrName>style.visibility</p:attrName>
                                        </p:attrNameLst>
                                      </p:cBhvr>
                                      <p:to>
                                        <p:strVal val="visible"/>
                                      </p:to>
                                    </p:set>
                                    <p:animEffect transition="in" filter="wipe(up)">
                                      <p:cBhvr>
                                        <p:cTn id="70" dur="500"/>
                                        <p:tgtEl>
                                          <p:spTgt spid="22"/>
                                        </p:tgtEl>
                                      </p:cBhvr>
                                    </p:animEffect>
                                  </p:childTnLst>
                                </p:cTn>
                              </p:par>
                              <p:par>
                                <p:cTn id="71" presetID="22" presetClass="entr" presetSubtype="8" fill="hold" grpId="0" nodeType="withEffect">
                                  <p:stCondLst>
                                    <p:cond delay="1500"/>
                                  </p:stCondLst>
                                  <p:childTnLst>
                                    <p:set>
                                      <p:cBhvr>
                                        <p:cTn id="72" dur="1" fill="hold">
                                          <p:stCondLst>
                                            <p:cond delay="0"/>
                                          </p:stCondLst>
                                        </p:cTn>
                                        <p:tgtEl>
                                          <p:spTgt spid="16"/>
                                        </p:tgtEl>
                                        <p:attrNameLst>
                                          <p:attrName>style.visibility</p:attrName>
                                        </p:attrNameLst>
                                      </p:cBhvr>
                                      <p:to>
                                        <p:strVal val="visible"/>
                                      </p:to>
                                    </p:set>
                                    <p:animEffect transition="in" filter="wipe(left)">
                                      <p:cBhvr>
                                        <p:cTn id="73"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p:bldP spid="15" grpId="0"/>
      <p:bldP spid="16" grpId="0" animBg="1"/>
      <p:bldP spid="17" grpId="0" animBg="1"/>
      <p:bldP spid="18" grpId="0" animBg="1"/>
      <p:bldP spid="19" grpId="0"/>
      <p:bldP spid="20" grpId="0" animBg="1"/>
      <p:bldP spid="21" grpId="0"/>
      <p:bldP spid="22" grpId="0"/>
      <p:bldP spid="23" grpId="0"/>
      <p:bldP spid="2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8176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2674071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rgbClr val="56595E"/>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56595E"/>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56595E"/>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56595E"/>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56595E"/>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56595E"/>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56595E"/>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2">
                    <a:lumMod val="25000"/>
                  </a:schemeClr>
                </a:solidFill>
                <a:latin typeface="Candara" panose="020E0502030303020204" pitchFamily="34" charset="0"/>
              </a:rPr>
              <a:t>123 Front St</a:t>
            </a:r>
          </a:p>
          <a:p>
            <a:r>
              <a:rPr lang="en-US" b="1" dirty="0">
                <a:solidFill>
                  <a:schemeClr val="bg2">
                    <a:lumMod val="25000"/>
                  </a:schemeClr>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36B8E3">
              <a:alpha val="80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157E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1664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39" name="Block Arc 38"/>
          <p:cNvSpPr/>
          <p:nvPr/>
        </p:nvSpPr>
        <p:spPr>
          <a:xfrm>
            <a:off x="6817589" y="2056029"/>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Block Arc 37"/>
          <p:cNvSpPr/>
          <p:nvPr/>
        </p:nvSpPr>
        <p:spPr>
          <a:xfrm rot="10800000">
            <a:off x="4942104" y="2053147"/>
            <a:ext cx="2217579" cy="2217579"/>
          </a:xfrm>
          <a:prstGeom prst="blockArc">
            <a:avLst>
              <a:gd name="adj1" fmla="val 10800000"/>
              <a:gd name="adj2" fmla="val 3"/>
              <a:gd name="adj3" fmla="val 15291"/>
            </a:avLst>
          </a:prstGeom>
          <a:solidFill>
            <a:schemeClr val="bg1">
              <a:lumMod val="85000"/>
            </a:schemeClr>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Block Arc 36"/>
          <p:cNvSpPr/>
          <p:nvPr/>
        </p:nvSpPr>
        <p:spPr>
          <a:xfrm>
            <a:off x="3069725" y="2072963"/>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2" name="Block Arc 51"/>
          <p:cNvSpPr/>
          <p:nvPr/>
        </p:nvSpPr>
        <p:spPr>
          <a:xfrm>
            <a:off x="1177899" y="2056029"/>
            <a:ext cx="2217579" cy="2217579"/>
          </a:xfrm>
          <a:prstGeom prst="blockArc">
            <a:avLst>
              <a:gd name="adj1" fmla="val 10800000"/>
              <a:gd name="adj2" fmla="val 3"/>
              <a:gd name="adj3" fmla="val 15291"/>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4" name="Block Arc 53"/>
          <p:cNvSpPr/>
          <p:nvPr/>
        </p:nvSpPr>
        <p:spPr>
          <a:xfrm>
            <a:off x="4942104" y="2056029"/>
            <a:ext cx="2217579" cy="2217579"/>
          </a:xfrm>
          <a:prstGeom prst="blockArc">
            <a:avLst>
              <a:gd name="adj1" fmla="val 10800000"/>
              <a:gd name="adj2" fmla="val 3"/>
              <a:gd name="adj3" fmla="val 15291"/>
            </a:avLst>
          </a:prstGeom>
          <a:solidFill>
            <a:srgbClr val="239BD3"/>
          </a:soli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6" name="Block Arc 55"/>
          <p:cNvSpPr/>
          <p:nvPr/>
        </p:nvSpPr>
        <p:spPr>
          <a:xfrm>
            <a:off x="8694923" y="2056029"/>
            <a:ext cx="2217579" cy="2217579"/>
          </a:xfrm>
          <a:prstGeom prst="blockArc">
            <a:avLst>
              <a:gd name="adj1" fmla="val 10800000"/>
              <a:gd name="adj2" fmla="val 3"/>
              <a:gd name="adj3" fmla="val 15291"/>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3" name="Freeform 62"/>
          <p:cNvSpPr/>
          <p:nvPr/>
        </p:nvSpPr>
        <p:spPr>
          <a:xfrm>
            <a:off x="164461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64" name="Freeform 63"/>
          <p:cNvSpPr/>
          <p:nvPr/>
        </p:nvSpPr>
        <p:spPr>
          <a:xfrm>
            <a:off x="353818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65" name="Freeform 64"/>
          <p:cNvSpPr/>
          <p:nvPr/>
        </p:nvSpPr>
        <p:spPr>
          <a:xfrm>
            <a:off x="5404659"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66" name="Freeform 65"/>
          <p:cNvSpPr/>
          <p:nvPr/>
        </p:nvSpPr>
        <p:spPr>
          <a:xfrm>
            <a:off x="7298225"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67" name="Freeform 66"/>
          <p:cNvSpPr/>
          <p:nvPr/>
        </p:nvSpPr>
        <p:spPr>
          <a:xfrm>
            <a:off x="9164700" y="2515779"/>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noFill/>
          <a:ln w="19050">
            <a:solidFill>
              <a:schemeClr val="bg1"/>
            </a:solidFill>
            <a:prstDash val="sysDot"/>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36" name="Block Arc 35"/>
          <p:cNvSpPr/>
          <p:nvPr/>
        </p:nvSpPr>
        <p:spPr>
          <a:xfrm rot="10800000">
            <a:off x="1189188" y="2053145"/>
            <a:ext cx="2217579"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3" name="Block Arc 52"/>
          <p:cNvSpPr/>
          <p:nvPr/>
        </p:nvSpPr>
        <p:spPr>
          <a:xfrm rot="10800000">
            <a:off x="3064672" y="2053147"/>
            <a:ext cx="2217579" cy="2217579"/>
          </a:xfrm>
          <a:prstGeom prst="blockArc">
            <a:avLst>
              <a:gd name="adj1" fmla="val 10800000"/>
              <a:gd name="adj2" fmla="val 3"/>
              <a:gd name="adj3" fmla="val 15291"/>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0" name="Block Arc 39"/>
          <p:cNvSpPr/>
          <p:nvPr/>
        </p:nvSpPr>
        <p:spPr>
          <a:xfrm rot="10800000">
            <a:off x="8681366" y="2053147"/>
            <a:ext cx="2231136" cy="2217579"/>
          </a:xfrm>
          <a:prstGeom prst="blockArc">
            <a:avLst>
              <a:gd name="adj1" fmla="val 10800000"/>
              <a:gd name="adj2" fmla="val 3"/>
              <a:gd name="adj3" fmla="val 15291"/>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55" name="Block Arc 54"/>
          <p:cNvSpPr/>
          <p:nvPr/>
        </p:nvSpPr>
        <p:spPr>
          <a:xfrm rot="10800000">
            <a:off x="6817589" y="2053147"/>
            <a:ext cx="2217579" cy="2217579"/>
          </a:xfrm>
          <a:prstGeom prst="blockArc">
            <a:avLst>
              <a:gd name="adj1" fmla="val 10800000"/>
              <a:gd name="adj2" fmla="val 3"/>
              <a:gd name="adj3" fmla="val 15291"/>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7" name="Text Box 10"/>
          <p:cNvSpPr txBox="1">
            <a:spLocks noChangeArrowheads="1"/>
          </p:cNvSpPr>
          <p:nvPr/>
        </p:nvSpPr>
        <p:spPr bwMode="auto">
          <a:xfrm>
            <a:off x="1346691"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D7FB"/>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7" name="Text Box 10"/>
          <p:cNvSpPr txBox="1">
            <a:spLocks noChangeArrowheads="1"/>
          </p:cNvSpPr>
          <p:nvPr/>
        </p:nvSpPr>
        <p:spPr bwMode="auto">
          <a:xfrm>
            <a:off x="3213645"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8" name="Text Box 10"/>
          <p:cNvSpPr txBox="1">
            <a:spLocks noChangeArrowheads="1"/>
          </p:cNvSpPr>
          <p:nvPr/>
        </p:nvSpPr>
        <p:spPr bwMode="auto">
          <a:xfrm>
            <a:off x="5173393" y="4307476"/>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59" name="Text Box 10"/>
          <p:cNvSpPr txBox="1">
            <a:spLocks noChangeArrowheads="1"/>
          </p:cNvSpPr>
          <p:nvPr/>
        </p:nvSpPr>
        <p:spPr bwMode="auto">
          <a:xfrm>
            <a:off x="7060959" y="4287660"/>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sp>
        <p:nvSpPr>
          <p:cNvPr id="60" name="Text Box 10"/>
          <p:cNvSpPr txBox="1">
            <a:spLocks noChangeArrowheads="1"/>
          </p:cNvSpPr>
          <p:nvPr/>
        </p:nvSpPr>
        <p:spPr bwMode="auto">
          <a:xfrm>
            <a:off x="8927913" y="4301712"/>
            <a:ext cx="1884560" cy="162506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967B9"/>
                </a:solidFill>
                <a:latin typeface="Candara" panose="020E0502030303020204" pitchFamily="34" charset="0"/>
              </a:rPr>
              <a:t>LOREM IPS</a:t>
            </a:r>
            <a:r>
              <a:rPr lang="en-US" sz="1600" b="1" dirty="0">
                <a:solidFill>
                  <a:srgbClr val="57CCC6"/>
                </a:solidFill>
                <a:latin typeface="Candara" panose="020E0502030303020204" pitchFamily="34" charset="0"/>
              </a:rPr>
              <a:t>UM</a:t>
            </a:r>
          </a:p>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a:t>
            </a:r>
          </a:p>
          <a:p>
            <a:pPr algn="ctr" defTabSz="1219170">
              <a:spcBef>
                <a:spcPct val="20000"/>
              </a:spcBef>
              <a:defRPr/>
            </a:pPr>
            <a:endParaRPr lang="en-US" sz="400" b="1" dirty="0">
              <a:solidFill>
                <a:schemeClr val="bg2">
                  <a:lumMod val="25000"/>
                </a:schemeClr>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 </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a:p>
            <a:pPr marL="171450" indent="-171450" algn="ctr">
              <a:buFont typeface="Wingdings" panose="05000000000000000000" pitchFamily="2" charset="2"/>
              <a:buChar char="ü"/>
            </a:pPr>
            <a:r>
              <a:rPr lang="en-US" sz="1200" dirty="0">
                <a:solidFill>
                  <a:schemeClr val="bg2">
                    <a:lumMod val="25000"/>
                  </a:schemeClr>
                </a:solidFill>
                <a:latin typeface="Candara" panose="020E0502030303020204" pitchFamily="34" charset="0"/>
              </a:rPr>
              <a:t>Lorem ipsum dolor</a:t>
            </a:r>
          </a:p>
        </p:txBody>
      </p:sp>
      <p:grpSp>
        <p:nvGrpSpPr>
          <p:cNvPr id="61" name="Group 60"/>
          <p:cNvGrpSpPr>
            <a:grpSpLocks noChangeAspect="1"/>
          </p:cNvGrpSpPr>
          <p:nvPr/>
        </p:nvGrpSpPr>
        <p:grpSpPr>
          <a:xfrm>
            <a:off x="3861395" y="2903815"/>
            <a:ext cx="640080" cy="489120"/>
            <a:chOff x="1201738" y="1511300"/>
            <a:chExt cx="168275" cy="128588"/>
          </a:xfrm>
          <a:solidFill>
            <a:srgbClr val="36B8E3"/>
          </a:solidFill>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0" name="Freeform 172"/>
          <p:cNvSpPr>
            <a:spLocks noEditPoints="1"/>
          </p:cNvSpPr>
          <p:nvPr/>
        </p:nvSpPr>
        <p:spPr bwMode="auto">
          <a:xfrm>
            <a:off x="9623267" y="2877647"/>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rgbClr val="0967B9"/>
          </a:solidFill>
          <a:ln>
            <a:noFill/>
          </a:ln>
          <a:effectLst/>
        </p:spPr>
        <p:txBody>
          <a:bodyPr vert="horz" wrap="square" lIns="91440" tIns="45720" rIns="91440" bIns="45720" numCol="1" anchor="t" anchorCtr="0" compatLnSpc="1">
            <a:prstTxWarp prst="textNoShape">
              <a:avLst/>
            </a:prstTxWarp>
          </a:bodyPr>
          <a:lstStyle/>
          <a:p>
            <a:endParaRPr lang="en-US"/>
          </a:p>
        </p:txBody>
      </p:sp>
      <p:sp>
        <p:nvSpPr>
          <p:cNvPr id="71" name="Freeform 135"/>
          <p:cNvSpPr>
            <a:spLocks noEditPoints="1"/>
          </p:cNvSpPr>
          <p:nvPr/>
        </p:nvSpPr>
        <p:spPr bwMode="auto">
          <a:xfrm>
            <a:off x="2025523" y="2916577"/>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72" name="Group 71"/>
          <p:cNvGrpSpPr/>
          <p:nvPr/>
        </p:nvGrpSpPr>
        <p:grpSpPr>
          <a:xfrm>
            <a:off x="7669202" y="2891199"/>
            <a:ext cx="514352" cy="514352"/>
            <a:chOff x="3878263" y="2220913"/>
            <a:chExt cx="547687" cy="547687"/>
          </a:xfrm>
          <a:solidFill>
            <a:srgbClr val="157EBF"/>
          </a:solidFill>
          <a:effectLst/>
        </p:grpSpPr>
        <p:sp>
          <p:nvSpPr>
            <p:cNvPr id="7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6" name="Group 85"/>
          <p:cNvGrpSpPr/>
          <p:nvPr/>
        </p:nvGrpSpPr>
        <p:grpSpPr>
          <a:xfrm>
            <a:off x="5843294" y="2871420"/>
            <a:ext cx="423259" cy="521515"/>
            <a:chOff x="4598988" y="3263900"/>
            <a:chExt cx="444500" cy="547688"/>
          </a:xfrm>
          <a:solidFill>
            <a:srgbClr val="239BD3"/>
          </a:solidFill>
          <a:effectLst/>
        </p:grpSpPr>
        <p:sp>
          <p:nvSpPr>
            <p:cNvPr id="8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3" name="Group 92"/>
          <p:cNvGrpSpPr/>
          <p:nvPr/>
        </p:nvGrpSpPr>
        <p:grpSpPr>
          <a:xfrm>
            <a:off x="3341511" y="258228"/>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578764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750"/>
                                        <p:tgtEl>
                                          <p:spTgt spid="93"/>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37"/>
                                        </p:tgtEl>
                                        <p:attrNameLst>
                                          <p:attrName>style.visibility</p:attrName>
                                        </p:attrNameLst>
                                      </p:cBhvr>
                                      <p:to>
                                        <p:strVal val="visible"/>
                                      </p:to>
                                    </p:set>
                                    <p:animEffect transition="in" filter="wipe(left)">
                                      <p:cBhvr>
                                        <p:cTn id="14" dur="500"/>
                                        <p:tgtEl>
                                          <p:spTgt spid="37"/>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8"/>
                                        </p:tgtEl>
                                        <p:attrNameLst>
                                          <p:attrName>style.visibility</p:attrName>
                                        </p:attrNameLst>
                                      </p:cBhvr>
                                      <p:to>
                                        <p:strVal val="visible"/>
                                      </p:to>
                                    </p:set>
                                    <p:animEffect transition="in" filter="wipe(left)">
                                      <p:cBhvr>
                                        <p:cTn id="17" dur="500"/>
                                        <p:tgtEl>
                                          <p:spTgt spid="38"/>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9"/>
                                        </p:tgtEl>
                                        <p:attrNameLst>
                                          <p:attrName>style.visibility</p:attrName>
                                        </p:attrNameLst>
                                      </p:cBhvr>
                                      <p:to>
                                        <p:strVal val="visible"/>
                                      </p:to>
                                    </p:set>
                                    <p:animEffect transition="in" filter="wipe(left)">
                                      <p:cBhvr>
                                        <p:cTn id="20" dur="500"/>
                                        <p:tgtEl>
                                          <p:spTgt spid="39"/>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ipe(left)">
                                      <p:cBhvr>
                                        <p:cTn id="23" dur="500"/>
                                        <p:tgtEl>
                                          <p:spTgt spid="40"/>
                                        </p:tgtEl>
                                      </p:cBhvr>
                                    </p:animEffect>
                                  </p:childTnLst>
                                </p:cTn>
                              </p:par>
                            </p:childTnLst>
                          </p:cTn>
                        </p:par>
                        <p:par>
                          <p:cTn id="24" fill="hold">
                            <p:stCondLst>
                              <p:cond delay="1250"/>
                            </p:stCondLst>
                            <p:childTnLst>
                              <p:par>
                                <p:cTn id="25" presetID="22" presetClass="entr" presetSubtype="8"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wipe(left)">
                                      <p:cBhvr>
                                        <p:cTn id="27" dur="500"/>
                                        <p:tgtEl>
                                          <p:spTgt spid="5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53"/>
                                        </p:tgtEl>
                                        <p:attrNameLst>
                                          <p:attrName>style.visibility</p:attrName>
                                        </p:attrNameLst>
                                      </p:cBhvr>
                                      <p:to>
                                        <p:strVal val="visible"/>
                                      </p:to>
                                    </p:set>
                                    <p:animEffect transition="in" filter="wipe(left)">
                                      <p:cBhvr>
                                        <p:cTn id="30" dur="500"/>
                                        <p:tgtEl>
                                          <p:spTgt spid="53"/>
                                        </p:tgtEl>
                                      </p:cBhvr>
                                    </p:animEffect>
                                  </p:childTnLst>
                                </p:cTn>
                              </p:par>
                              <p:par>
                                <p:cTn id="31" presetID="22" presetClass="entr" presetSubtype="8" fill="hold" grpId="0" nodeType="withEffect">
                                  <p:stCondLst>
                                    <p:cond delay="0"/>
                                  </p:stCondLst>
                                  <p:childTnLst>
                                    <p:set>
                                      <p:cBhvr>
                                        <p:cTn id="32" dur="1" fill="hold">
                                          <p:stCondLst>
                                            <p:cond delay="0"/>
                                          </p:stCondLst>
                                        </p:cTn>
                                        <p:tgtEl>
                                          <p:spTgt spid="54"/>
                                        </p:tgtEl>
                                        <p:attrNameLst>
                                          <p:attrName>style.visibility</p:attrName>
                                        </p:attrNameLst>
                                      </p:cBhvr>
                                      <p:to>
                                        <p:strVal val="visible"/>
                                      </p:to>
                                    </p:set>
                                    <p:animEffect transition="in" filter="wipe(left)">
                                      <p:cBhvr>
                                        <p:cTn id="33" dur="500"/>
                                        <p:tgtEl>
                                          <p:spTgt spid="5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55"/>
                                        </p:tgtEl>
                                        <p:attrNameLst>
                                          <p:attrName>style.visibility</p:attrName>
                                        </p:attrNameLst>
                                      </p:cBhvr>
                                      <p:to>
                                        <p:strVal val="visible"/>
                                      </p:to>
                                    </p:set>
                                    <p:animEffect transition="in" filter="wipe(left)">
                                      <p:cBhvr>
                                        <p:cTn id="36" dur="500"/>
                                        <p:tgtEl>
                                          <p:spTgt spid="55"/>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56"/>
                                        </p:tgtEl>
                                        <p:attrNameLst>
                                          <p:attrName>style.visibility</p:attrName>
                                        </p:attrNameLst>
                                      </p:cBhvr>
                                      <p:to>
                                        <p:strVal val="visible"/>
                                      </p:to>
                                    </p:set>
                                    <p:animEffect transition="in" filter="wipe(left)">
                                      <p:cBhvr>
                                        <p:cTn id="39" dur="500"/>
                                        <p:tgtEl>
                                          <p:spTgt spid="56"/>
                                        </p:tgtEl>
                                      </p:cBhvr>
                                    </p:animEffect>
                                  </p:childTnLst>
                                </p:cTn>
                              </p:par>
                            </p:childTnLst>
                          </p:cTn>
                        </p:par>
                        <p:par>
                          <p:cTn id="40" fill="hold">
                            <p:stCondLst>
                              <p:cond delay="1750"/>
                            </p:stCondLst>
                            <p:childTnLst>
                              <p:par>
                                <p:cTn id="41" presetID="53" presetClass="entr" presetSubtype="16" fill="hold" grpId="0" nodeType="afterEffect">
                                  <p:stCondLst>
                                    <p:cond delay="0"/>
                                  </p:stCondLst>
                                  <p:childTnLst>
                                    <p:set>
                                      <p:cBhvr>
                                        <p:cTn id="42" dur="1" fill="hold">
                                          <p:stCondLst>
                                            <p:cond delay="0"/>
                                          </p:stCondLst>
                                        </p:cTn>
                                        <p:tgtEl>
                                          <p:spTgt spid="63"/>
                                        </p:tgtEl>
                                        <p:attrNameLst>
                                          <p:attrName>style.visibility</p:attrName>
                                        </p:attrNameLst>
                                      </p:cBhvr>
                                      <p:to>
                                        <p:strVal val="visible"/>
                                      </p:to>
                                    </p:set>
                                    <p:anim calcmode="lin" valueType="num">
                                      <p:cBhvr>
                                        <p:cTn id="43" dur="500" fill="hold"/>
                                        <p:tgtEl>
                                          <p:spTgt spid="63"/>
                                        </p:tgtEl>
                                        <p:attrNameLst>
                                          <p:attrName>ppt_w</p:attrName>
                                        </p:attrNameLst>
                                      </p:cBhvr>
                                      <p:tavLst>
                                        <p:tav tm="0">
                                          <p:val>
                                            <p:fltVal val="0"/>
                                          </p:val>
                                        </p:tav>
                                        <p:tav tm="100000">
                                          <p:val>
                                            <p:strVal val="#ppt_w"/>
                                          </p:val>
                                        </p:tav>
                                      </p:tavLst>
                                    </p:anim>
                                    <p:anim calcmode="lin" valueType="num">
                                      <p:cBhvr>
                                        <p:cTn id="44" dur="500" fill="hold"/>
                                        <p:tgtEl>
                                          <p:spTgt spid="63"/>
                                        </p:tgtEl>
                                        <p:attrNameLst>
                                          <p:attrName>ppt_h</p:attrName>
                                        </p:attrNameLst>
                                      </p:cBhvr>
                                      <p:tavLst>
                                        <p:tav tm="0">
                                          <p:val>
                                            <p:fltVal val="0"/>
                                          </p:val>
                                        </p:tav>
                                        <p:tav tm="100000">
                                          <p:val>
                                            <p:strVal val="#ppt_h"/>
                                          </p:val>
                                        </p:tav>
                                      </p:tavLst>
                                    </p:anim>
                                    <p:animEffect transition="in" filter="fade">
                                      <p:cBhvr>
                                        <p:cTn id="45" dur="500"/>
                                        <p:tgtEl>
                                          <p:spTgt spid="63"/>
                                        </p:tgtEl>
                                      </p:cBhvr>
                                    </p:animEffect>
                                  </p:childTnLst>
                                </p:cTn>
                              </p:par>
                            </p:childTnLst>
                          </p:cTn>
                        </p:par>
                        <p:par>
                          <p:cTn id="46" fill="hold">
                            <p:stCondLst>
                              <p:cond delay="2250"/>
                            </p:stCondLst>
                            <p:childTnLst>
                              <p:par>
                                <p:cTn id="47" presetID="53" presetClass="entr" presetSubtype="16" fill="hold" grpId="0" nodeType="afterEffect">
                                  <p:stCondLst>
                                    <p:cond delay="0"/>
                                  </p:stCondLst>
                                  <p:childTnLst>
                                    <p:set>
                                      <p:cBhvr>
                                        <p:cTn id="48" dur="1" fill="hold">
                                          <p:stCondLst>
                                            <p:cond delay="0"/>
                                          </p:stCondLst>
                                        </p:cTn>
                                        <p:tgtEl>
                                          <p:spTgt spid="71"/>
                                        </p:tgtEl>
                                        <p:attrNameLst>
                                          <p:attrName>style.visibility</p:attrName>
                                        </p:attrNameLst>
                                      </p:cBhvr>
                                      <p:to>
                                        <p:strVal val="visible"/>
                                      </p:to>
                                    </p:set>
                                    <p:anim calcmode="lin" valueType="num">
                                      <p:cBhvr>
                                        <p:cTn id="49" dur="500" fill="hold"/>
                                        <p:tgtEl>
                                          <p:spTgt spid="71"/>
                                        </p:tgtEl>
                                        <p:attrNameLst>
                                          <p:attrName>ppt_w</p:attrName>
                                        </p:attrNameLst>
                                      </p:cBhvr>
                                      <p:tavLst>
                                        <p:tav tm="0">
                                          <p:val>
                                            <p:fltVal val="0"/>
                                          </p:val>
                                        </p:tav>
                                        <p:tav tm="100000">
                                          <p:val>
                                            <p:strVal val="#ppt_w"/>
                                          </p:val>
                                        </p:tav>
                                      </p:tavLst>
                                    </p:anim>
                                    <p:anim calcmode="lin" valueType="num">
                                      <p:cBhvr>
                                        <p:cTn id="50" dur="500" fill="hold"/>
                                        <p:tgtEl>
                                          <p:spTgt spid="71"/>
                                        </p:tgtEl>
                                        <p:attrNameLst>
                                          <p:attrName>ppt_h</p:attrName>
                                        </p:attrNameLst>
                                      </p:cBhvr>
                                      <p:tavLst>
                                        <p:tav tm="0">
                                          <p:val>
                                            <p:fltVal val="0"/>
                                          </p:val>
                                        </p:tav>
                                        <p:tav tm="100000">
                                          <p:val>
                                            <p:strVal val="#ppt_h"/>
                                          </p:val>
                                        </p:tav>
                                      </p:tavLst>
                                    </p:anim>
                                    <p:animEffect transition="in" filter="fade">
                                      <p:cBhvr>
                                        <p:cTn id="51" dur="500"/>
                                        <p:tgtEl>
                                          <p:spTgt spid="71"/>
                                        </p:tgtEl>
                                      </p:cBhvr>
                                    </p:animEffect>
                                  </p:childTnLst>
                                </p:cTn>
                              </p:par>
                            </p:childTnLst>
                          </p:cTn>
                        </p:par>
                        <p:par>
                          <p:cTn id="52" fill="hold">
                            <p:stCondLst>
                              <p:cond delay="2750"/>
                            </p:stCondLst>
                            <p:childTnLst>
                              <p:par>
                                <p:cTn id="53" presetID="2" presetClass="entr" presetSubtype="2" fill="hold" grpId="0" nodeType="afterEffect">
                                  <p:stCondLst>
                                    <p:cond delay="0"/>
                                  </p:stCondLst>
                                  <p:childTnLst>
                                    <p:set>
                                      <p:cBhvr>
                                        <p:cTn id="54" dur="1" fill="hold">
                                          <p:stCondLst>
                                            <p:cond delay="0"/>
                                          </p:stCondLst>
                                        </p:cTn>
                                        <p:tgtEl>
                                          <p:spTgt spid="47"/>
                                        </p:tgtEl>
                                        <p:attrNameLst>
                                          <p:attrName>style.visibility</p:attrName>
                                        </p:attrNameLst>
                                      </p:cBhvr>
                                      <p:to>
                                        <p:strVal val="visible"/>
                                      </p:to>
                                    </p:set>
                                    <p:anim calcmode="lin" valueType="num">
                                      <p:cBhvr additive="base">
                                        <p:cTn id="55" dur="500" fill="hold"/>
                                        <p:tgtEl>
                                          <p:spTgt spid="47"/>
                                        </p:tgtEl>
                                        <p:attrNameLst>
                                          <p:attrName>ppt_x</p:attrName>
                                        </p:attrNameLst>
                                      </p:cBhvr>
                                      <p:tavLst>
                                        <p:tav tm="0">
                                          <p:val>
                                            <p:strVal val="1+#ppt_w/2"/>
                                          </p:val>
                                        </p:tav>
                                        <p:tav tm="100000">
                                          <p:val>
                                            <p:strVal val="#ppt_x"/>
                                          </p:val>
                                        </p:tav>
                                      </p:tavLst>
                                    </p:anim>
                                    <p:anim calcmode="lin" valueType="num">
                                      <p:cBhvr additive="base">
                                        <p:cTn id="56" dur="500" fill="hold"/>
                                        <p:tgtEl>
                                          <p:spTgt spid="47"/>
                                        </p:tgtEl>
                                        <p:attrNameLst>
                                          <p:attrName>ppt_y</p:attrName>
                                        </p:attrNameLst>
                                      </p:cBhvr>
                                      <p:tavLst>
                                        <p:tav tm="0">
                                          <p:val>
                                            <p:strVal val="#ppt_y"/>
                                          </p:val>
                                        </p:tav>
                                        <p:tav tm="100000">
                                          <p:val>
                                            <p:strVal val="#ppt_y"/>
                                          </p:val>
                                        </p:tav>
                                      </p:tavLst>
                                    </p:anim>
                                  </p:childTnLst>
                                </p:cTn>
                              </p:par>
                            </p:childTnLst>
                          </p:cTn>
                        </p:par>
                        <p:par>
                          <p:cTn id="57" fill="hold">
                            <p:stCondLst>
                              <p:cond delay="3250"/>
                            </p:stCondLst>
                            <p:childTnLst>
                              <p:par>
                                <p:cTn id="58" presetID="53" presetClass="entr" presetSubtype="16" fill="hold" grpId="0" nodeType="afterEffect">
                                  <p:stCondLst>
                                    <p:cond delay="0"/>
                                  </p:stCondLst>
                                  <p:childTnLst>
                                    <p:set>
                                      <p:cBhvr>
                                        <p:cTn id="59" dur="1" fill="hold">
                                          <p:stCondLst>
                                            <p:cond delay="0"/>
                                          </p:stCondLst>
                                        </p:cTn>
                                        <p:tgtEl>
                                          <p:spTgt spid="64"/>
                                        </p:tgtEl>
                                        <p:attrNameLst>
                                          <p:attrName>style.visibility</p:attrName>
                                        </p:attrNameLst>
                                      </p:cBhvr>
                                      <p:to>
                                        <p:strVal val="visible"/>
                                      </p:to>
                                    </p:set>
                                    <p:anim calcmode="lin" valueType="num">
                                      <p:cBhvr>
                                        <p:cTn id="60" dur="500" fill="hold"/>
                                        <p:tgtEl>
                                          <p:spTgt spid="64"/>
                                        </p:tgtEl>
                                        <p:attrNameLst>
                                          <p:attrName>ppt_w</p:attrName>
                                        </p:attrNameLst>
                                      </p:cBhvr>
                                      <p:tavLst>
                                        <p:tav tm="0">
                                          <p:val>
                                            <p:fltVal val="0"/>
                                          </p:val>
                                        </p:tav>
                                        <p:tav tm="100000">
                                          <p:val>
                                            <p:strVal val="#ppt_w"/>
                                          </p:val>
                                        </p:tav>
                                      </p:tavLst>
                                    </p:anim>
                                    <p:anim calcmode="lin" valueType="num">
                                      <p:cBhvr>
                                        <p:cTn id="61" dur="500" fill="hold"/>
                                        <p:tgtEl>
                                          <p:spTgt spid="64"/>
                                        </p:tgtEl>
                                        <p:attrNameLst>
                                          <p:attrName>ppt_h</p:attrName>
                                        </p:attrNameLst>
                                      </p:cBhvr>
                                      <p:tavLst>
                                        <p:tav tm="0">
                                          <p:val>
                                            <p:fltVal val="0"/>
                                          </p:val>
                                        </p:tav>
                                        <p:tav tm="100000">
                                          <p:val>
                                            <p:strVal val="#ppt_h"/>
                                          </p:val>
                                        </p:tav>
                                      </p:tavLst>
                                    </p:anim>
                                    <p:animEffect transition="in" filter="fade">
                                      <p:cBhvr>
                                        <p:cTn id="62" dur="500"/>
                                        <p:tgtEl>
                                          <p:spTgt spid="64"/>
                                        </p:tgtEl>
                                      </p:cBhvr>
                                    </p:animEffect>
                                  </p:childTnLst>
                                </p:cTn>
                              </p:par>
                            </p:childTnLst>
                          </p:cTn>
                        </p:par>
                        <p:par>
                          <p:cTn id="63" fill="hold">
                            <p:stCondLst>
                              <p:cond delay="3750"/>
                            </p:stCondLst>
                            <p:childTnLst>
                              <p:par>
                                <p:cTn id="64" presetID="53" presetClass="entr" presetSubtype="16"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 calcmode="lin" valueType="num">
                                      <p:cBhvr>
                                        <p:cTn id="66" dur="500" fill="hold"/>
                                        <p:tgtEl>
                                          <p:spTgt spid="61"/>
                                        </p:tgtEl>
                                        <p:attrNameLst>
                                          <p:attrName>ppt_w</p:attrName>
                                        </p:attrNameLst>
                                      </p:cBhvr>
                                      <p:tavLst>
                                        <p:tav tm="0">
                                          <p:val>
                                            <p:fltVal val="0"/>
                                          </p:val>
                                        </p:tav>
                                        <p:tav tm="100000">
                                          <p:val>
                                            <p:strVal val="#ppt_w"/>
                                          </p:val>
                                        </p:tav>
                                      </p:tavLst>
                                    </p:anim>
                                    <p:anim calcmode="lin" valueType="num">
                                      <p:cBhvr>
                                        <p:cTn id="67" dur="500" fill="hold"/>
                                        <p:tgtEl>
                                          <p:spTgt spid="61"/>
                                        </p:tgtEl>
                                        <p:attrNameLst>
                                          <p:attrName>ppt_h</p:attrName>
                                        </p:attrNameLst>
                                      </p:cBhvr>
                                      <p:tavLst>
                                        <p:tav tm="0">
                                          <p:val>
                                            <p:fltVal val="0"/>
                                          </p:val>
                                        </p:tav>
                                        <p:tav tm="100000">
                                          <p:val>
                                            <p:strVal val="#ppt_h"/>
                                          </p:val>
                                        </p:tav>
                                      </p:tavLst>
                                    </p:anim>
                                    <p:animEffect transition="in" filter="fade">
                                      <p:cBhvr>
                                        <p:cTn id="68" dur="500"/>
                                        <p:tgtEl>
                                          <p:spTgt spid="61"/>
                                        </p:tgtEl>
                                      </p:cBhvr>
                                    </p:animEffect>
                                  </p:childTnLst>
                                </p:cTn>
                              </p:par>
                            </p:childTnLst>
                          </p:cTn>
                        </p:par>
                        <p:par>
                          <p:cTn id="69" fill="hold">
                            <p:stCondLst>
                              <p:cond delay="4250"/>
                            </p:stCondLst>
                            <p:childTnLst>
                              <p:par>
                                <p:cTn id="70" presetID="2" presetClass="entr" presetSubtype="2"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 calcmode="lin" valueType="num">
                                      <p:cBhvr additive="base">
                                        <p:cTn id="72" dur="500" fill="hold"/>
                                        <p:tgtEl>
                                          <p:spTgt spid="57"/>
                                        </p:tgtEl>
                                        <p:attrNameLst>
                                          <p:attrName>ppt_x</p:attrName>
                                        </p:attrNameLst>
                                      </p:cBhvr>
                                      <p:tavLst>
                                        <p:tav tm="0">
                                          <p:val>
                                            <p:strVal val="1+#ppt_w/2"/>
                                          </p:val>
                                        </p:tav>
                                        <p:tav tm="100000">
                                          <p:val>
                                            <p:strVal val="#ppt_x"/>
                                          </p:val>
                                        </p:tav>
                                      </p:tavLst>
                                    </p:anim>
                                    <p:anim calcmode="lin" valueType="num">
                                      <p:cBhvr additive="base">
                                        <p:cTn id="73" dur="500" fill="hold"/>
                                        <p:tgtEl>
                                          <p:spTgt spid="57"/>
                                        </p:tgtEl>
                                        <p:attrNameLst>
                                          <p:attrName>ppt_y</p:attrName>
                                        </p:attrNameLst>
                                      </p:cBhvr>
                                      <p:tavLst>
                                        <p:tav tm="0">
                                          <p:val>
                                            <p:strVal val="#ppt_y"/>
                                          </p:val>
                                        </p:tav>
                                        <p:tav tm="100000">
                                          <p:val>
                                            <p:strVal val="#ppt_y"/>
                                          </p:val>
                                        </p:tav>
                                      </p:tavLst>
                                    </p:anim>
                                  </p:childTnLst>
                                </p:cTn>
                              </p:par>
                            </p:childTnLst>
                          </p:cTn>
                        </p:par>
                        <p:par>
                          <p:cTn id="74" fill="hold">
                            <p:stCondLst>
                              <p:cond delay="4750"/>
                            </p:stCondLst>
                            <p:childTnLst>
                              <p:par>
                                <p:cTn id="75" presetID="53" presetClass="entr" presetSubtype="16" fill="hold" grpId="0" nodeType="afterEffect">
                                  <p:stCondLst>
                                    <p:cond delay="0"/>
                                  </p:stCondLst>
                                  <p:childTnLst>
                                    <p:set>
                                      <p:cBhvr>
                                        <p:cTn id="76" dur="1" fill="hold">
                                          <p:stCondLst>
                                            <p:cond delay="0"/>
                                          </p:stCondLst>
                                        </p:cTn>
                                        <p:tgtEl>
                                          <p:spTgt spid="65"/>
                                        </p:tgtEl>
                                        <p:attrNameLst>
                                          <p:attrName>style.visibility</p:attrName>
                                        </p:attrNameLst>
                                      </p:cBhvr>
                                      <p:to>
                                        <p:strVal val="visible"/>
                                      </p:to>
                                    </p:set>
                                    <p:anim calcmode="lin" valueType="num">
                                      <p:cBhvr>
                                        <p:cTn id="77" dur="500" fill="hold"/>
                                        <p:tgtEl>
                                          <p:spTgt spid="65"/>
                                        </p:tgtEl>
                                        <p:attrNameLst>
                                          <p:attrName>ppt_w</p:attrName>
                                        </p:attrNameLst>
                                      </p:cBhvr>
                                      <p:tavLst>
                                        <p:tav tm="0">
                                          <p:val>
                                            <p:fltVal val="0"/>
                                          </p:val>
                                        </p:tav>
                                        <p:tav tm="100000">
                                          <p:val>
                                            <p:strVal val="#ppt_w"/>
                                          </p:val>
                                        </p:tav>
                                      </p:tavLst>
                                    </p:anim>
                                    <p:anim calcmode="lin" valueType="num">
                                      <p:cBhvr>
                                        <p:cTn id="78" dur="500" fill="hold"/>
                                        <p:tgtEl>
                                          <p:spTgt spid="65"/>
                                        </p:tgtEl>
                                        <p:attrNameLst>
                                          <p:attrName>ppt_h</p:attrName>
                                        </p:attrNameLst>
                                      </p:cBhvr>
                                      <p:tavLst>
                                        <p:tav tm="0">
                                          <p:val>
                                            <p:fltVal val="0"/>
                                          </p:val>
                                        </p:tav>
                                        <p:tav tm="100000">
                                          <p:val>
                                            <p:strVal val="#ppt_h"/>
                                          </p:val>
                                        </p:tav>
                                      </p:tavLst>
                                    </p:anim>
                                    <p:animEffect transition="in" filter="fade">
                                      <p:cBhvr>
                                        <p:cTn id="79" dur="500"/>
                                        <p:tgtEl>
                                          <p:spTgt spid="65"/>
                                        </p:tgtEl>
                                      </p:cBhvr>
                                    </p:animEffect>
                                  </p:childTnLst>
                                </p:cTn>
                              </p:par>
                            </p:childTnLst>
                          </p:cTn>
                        </p:par>
                        <p:par>
                          <p:cTn id="80" fill="hold">
                            <p:stCondLst>
                              <p:cond delay="5250"/>
                            </p:stCondLst>
                            <p:childTnLst>
                              <p:par>
                                <p:cTn id="81" presetID="53" presetClass="entr" presetSubtype="16" fill="hold" nodeType="afterEffect">
                                  <p:stCondLst>
                                    <p:cond delay="0"/>
                                  </p:stCondLst>
                                  <p:childTnLst>
                                    <p:set>
                                      <p:cBhvr>
                                        <p:cTn id="82" dur="1" fill="hold">
                                          <p:stCondLst>
                                            <p:cond delay="0"/>
                                          </p:stCondLst>
                                        </p:cTn>
                                        <p:tgtEl>
                                          <p:spTgt spid="86"/>
                                        </p:tgtEl>
                                        <p:attrNameLst>
                                          <p:attrName>style.visibility</p:attrName>
                                        </p:attrNameLst>
                                      </p:cBhvr>
                                      <p:to>
                                        <p:strVal val="visible"/>
                                      </p:to>
                                    </p:set>
                                    <p:anim calcmode="lin" valueType="num">
                                      <p:cBhvr>
                                        <p:cTn id="83" dur="500" fill="hold"/>
                                        <p:tgtEl>
                                          <p:spTgt spid="86"/>
                                        </p:tgtEl>
                                        <p:attrNameLst>
                                          <p:attrName>ppt_w</p:attrName>
                                        </p:attrNameLst>
                                      </p:cBhvr>
                                      <p:tavLst>
                                        <p:tav tm="0">
                                          <p:val>
                                            <p:fltVal val="0"/>
                                          </p:val>
                                        </p:tav>
                                        <p:tav tm="100000">
                                          <p:val>
                                            <p:strVal val="#ppt_w"/>
                                          </p:val>
                                        </p:tav>
                                      </p:tavLst>
                                    </p:anim>
                                    <p:anim calcmode="lin" valueType="num">
                                      <p:cBhvr>
                                        <p:cTn id="84" dur="500" fill="hold"/>
                                        <p:tgtEl>
                                          <p:spTgt spid="86"/>
                                        </p:tgtEl>
                                        <p:attrNameLst>
                                          <p:attrName>ppt_h</p:attrName>
                                        </p:attrNameLst>
                                      </p:cBhvr>
                                      <p:tavLst>
                                        <p:tav tm="0">
                                          <p:val>
                                            <p:fltVal val="0"/>
                                          </p:val>
                                        </p:tav>
                                        <p:tav tm="100000">
                                          <p:val>
                                            <p:strVal val="#ppt_h"/>
                                          </p:val>
                                        </p:tav>
                                      </p:tavLst>
                                    </p:anim>
                                    <p:animEffect transition="in" filter="fade">
                                      <p:cBhvr>
                                        <p:cTn id="85" dur="500"/>
                                        <p:tgtEl>
                                          <p:spTgt spid="86"/>
                                        </p:tgtEl>
                                      </p:cBhvr>
                                    </p:animEffect>
                                  </p:childTnLst>
                                </p:cTn>
                              </p:par>
                            </p:childTnLst>
                          </p:cTn>
                        </p:par>
                        <p:par>
                          <p:cTn id="86" fill="hold">
                            <p:stCondLst>
                              <p:cond delay="5750"/>
                            </p:stCondLst>
                            <p:childTnLst>
                              <p:par>
                                <p:cTn id="87" presetID="2" presetClass="entr" presetSubtype="2"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additive="base">
                                        <p:cTn id="89" dur="500" fill="hold"/>
                                        <p:tgtEl>
                                          <p:spTgt spid="58"/>
                                        </p:tgtEl>
                                        <p:attrNameLst>
                                          <p:attrName>ppt_x</p:attrName>
                                        </p:attrNameLst>
                                      </p:cBhvr>
                                      <p:tavLst>
                                        <p:tav tm="0">
                                          <p:val>
                                            <p:strVal val="1+#ppt_w/2"/>
                                          </p:val>
                                        </p:tav>
                                        <p:tav tm="100000">
                                          <p:val>
                                            <p:strVal val="#ppt_x"/>
                                          </p:val>
                                        </p:tav>
                                      </p:tavLst>
                                    </p:anim>
                                    <p:anim calcmode="lin" valueType="num">
                                      <p:cBhvr additive="base">
                                        <p:cTn id="90" dur="500" fill="hold"/>
                                        <p:tgtEl>
                                          <p:spTgt spid="58"/>
                                        </p:tgtEl>
                                        <p:attrNameLst>
                                          <p:attrName>ppt_y</p:attrName>
                                        </p:attrNameLst>
                                      </p:cBhvr>
                                      <p:tavLst>
                                        <p:tav tm="0">
                                          <p:val>
                                            <p:strVal val="#ppt_y"/>
                                          </p:val>
                                        </p:tav>
                                        <p:tav tm="100000">
                                          <p:val>
                                            <p:strVal val="#ppt_y"/>
                                          </p:val>
                                        </p:tav>
                                      </p:tavLst>
                                    </p:anim>
                                  </p:childTnLst>
                                </p:cTn>
                              </p:par>
                            </p:childTnLst>
                          </p:cTn>
                        </p:par>
                        <p:par>
                          <p:cTn id="91" fill="hold">
                            <p:stCondLst>
                              <p:cond delay="6250"/>
                            </p:stCondLst>
                            <p:childTnLst>
                              <p:par>
                                <p:cTn id="92" presetID="53" presetClass="entr" presetSubtype="16" fill="hold" grpId="0" nodeType="afterEffect">
                                  <p:stCondLst>
                                    <p:cond delay="0"/>
                                  </p:stCondLst>
                                  <p:childTnLst>
                                    <p:set>
                                      <p:cBhvr>
                                        <p:cTn id="93" dur="1" fill="hold">
                                          <p:stCondLst>
                                            <p:cond delay="0"/>
                                          </p:stCondLst>
                                        </p:cTn>
                                        <p:tgtEl>
                                          <p:spTgt spid="66"/>
                                        </p:tgtEl>
                                        <p:attrNameLst>
                                          <p:attrName>style.visibility</p:attrName>
                                        </p:attrNameLst>
                                      </p:cBhvr>
                                      <p:to>
                                        <p:strVal val="visible"/>
                                      </p:to>
                                    </p:set>
                                    <p:anim calcmode="lin" valueType="num">
                                      <p:cBhvr>
                                        <p:cTn id="94" dur="500" fill="hold"/>
                                        <p:tgtEl>
                                          <p:spTgt spid="66"/>
                                        </p:tgtEl>
                                        <p:attrNameLst>
                                          <p:attrName>ppt_w</p:attrName>
                                        </p:attrNameLst>
                                      </p:cBhvr>
                                      <p:tavLst>
                                        <p:tav tm="0">
                                          <p:val>
                                            <p:fltVal val="0"/>
                                          </p:val>
                                        </p:tav>
                                        <p:tav tm="100000">
                                          <p:val>
                                            <p:strVal val="#ppt_w"/>
                                          </p:val>
                                        </p:tav>
                                      </p:tavLst>
                                    </p:anim>
                                    <p:anim calcmode="lin" valueType="num">
                                      <p:cBhvr>
                                        <p:cTn id="95" dur="500" fill="hold"/>
                                        <p:tgtEl>
                                          <p:spTgt spid="66"/>
                                        </p:tgtEl>
                                        <p:attrNameLst>
                                          <p:attrName>ppt_h</p:attrName>
                                        </p:attrNameLst>
                                      </p:cBhvr>
                                      <p:tavLst>
                                        <p:tav tm="0">
                                          <p:val>
                                            <p:fltVal val="0"/>
                                          </p:val>
                                        </p:tav>
                                        <p:tav tm="100000">
                                          <p:val>
                                            <p:strVal val="#ppt_h"/>
                                          </p:val>
                                        </p:tav>
                                      </p:tavLst>
                                    </p:anim>
                                    <p:animEffect transition="in" filter="fade">
                                      <p:cBhvr>
                                        <p:cTn id="96" dur="500"/>
                                        <p:tgtEl>
                                          <p:spTgt spid="66"/>
                                        </p:tgtEl>
                                      </p:cBhvr>
                                    </p:animEffect>
                                  </p:childTnLst>
                                </p:cTn>
                              </p:par>
                            </p:childTnLst>
                          </p:cTn>
                        </p:par>
                        <p:par>
                          <p:cTn id="97" fill="hold">
                            <p:stCondLst>
                              <p:cond delay="6750"/>
                            </p:stCondLst>
                            <p:childTnLst>
                              <p:par>
                                <p:cTn id="98" presetID="53" presetClass="entr" presetSubtype="16" fill="hold" nodeType="afterEffect">
                                  <p:stCondLst>
                                    <p:cond delay="0"/>
                                  </p:stCondLst>
                                  <p:childTnLst>
                                    <p:set>
                                      <p:cBhvr>
                                        <p:cTn id="99" dur="1" fill="hold">
                                          <p:stCondLst>
                                            <p:cond delay="0"/>
                                          </p:stCondLst>
                                        </p:cTn>
                                        <p:tgtEl>
                                          <p:spTgt spid="72"/>
                                        </p:tgtEl>
                                        <p:attrNameLst>
                                          <p:attrName>style.visibility</p:attrName>
                                        </p:attrNameLst>
                                      </p:cBhvr>
                                      <p:to>
                                        <p:strVal val="visible"/>
                                      </p:to>
                                    </p:set>
                                    <p:anim calcmode="lin" valueType="num">
                                      <p:cBhvr>
                                        <p:cTn id="100" dur="500" fill="hold"/>
                                        <p:tgtEl>
                                          <p:spTgt spid="72"/>
                                        </p:tgtEl>
                                        <p:attrNameLst>
                                          <p:attrName>ppt_w</p:attrName>
                                        </p:attrNameLst>
                                      </p:cBhvr>
                                      <p:tavLst>
                                        <p:tav tm="0">
                                          <p:val>
                                            <p:fltVal val="0"/>
                                          </p:val>
                                        </p:tav>
                                        <p:tav tm="100000">
                                          <p:val>
                                            <p:strVal val="#ppt_w"/>
                                          </p:val>
                                        </p:tav>
                                      </p:tavLst>
                                    </p:anim>
                                    <p:anim calcmode="lin" valueType="num">
                                      <p:cBhvr>
                                        <p:cTn id="101" dur="500" fill="hold"/>
                                        <p:tgtEl>
                                          <p:spTgt spid="72"/>
                                        </p:tgtEl>
                                        <p:attrNameLst>
                                          <p:attrName>ppt_h</p:attrName>
                                        </p:attrNameLst>
                                      </p:cBhvr>
                                      <p:tavLst>
                                        <p:tav tm="0">
                                          <p:val>
                                            <p:fltVal val="0"/>
                                          </p:val>
                                        </p:tav>
                                        <p:tav tm="100000">
                                          <p:val>
                                            <p:strVal val="#ppt_h"/>
                                          </p:val>
                                        </p:tav>
                                      </p:tavLst>
                                    </p:anim>
                                    <p:animEffect transition="in" filter="fade">
                                      <p:cBhvr>
                                        <p:cTn id="102" dur="500"/>
                                        <p:tgtEl>
                                          <p:spTgt spid="72"/>
                                        </p:tgtEl>
                                      </p:cBhvr>
                                    </p:animEffect>
                                  </p:childTnLst>
                                </p:cTn>
                              </p:par>
                            </p:childTnLst>
                          </p:cTn>
                        </p:par>
                        <p:par>
                          <p:cTn id="103" fill="hold">
                            <p:stCondLst>
                              <p:cond delay="7250"/>
                            </p:stCondLst>
                            <p:childTnLst>
                              <p:par>
                                <p:cTn id="104" presetID="2" presetClass="entr" presetSubtype="2" fill="hold" grpId="0" nodeType="afterEffect">
                                  <p:stCondLst>
                                    <p:cond delay="0"/>
                                  </p:stCondLst>
                                  <p:childTnLst>
                                    <p:set>
                                      <p:cBhvr>
                                        <p:cTn id="105" dur="1" fill="hold">
                                          <p:stCondLst>
                                            <p:cond delay="0"/>
                                          </p:stCondLst>
                                        </p:cTn>
                                        <p:tgtEl>
                                          <p:spTgt spid="59"/>
                                        </p:tgtEl>
                                        <p:attrNameLst>
                                          <p:attrName>style.visibility</p:attrName>
                                        </p:attrNameLst>
                                      </p:cBhvr>
                                      <p:to>
                                        <p:strVal val="visible"/>
                                      </p:to>
                                    </p:set>
                                    <p:anim calcmode="lin" valueType="num">
                                      <p:cBhvr additive="base">
                                        <p:cTn id="106" dur="500" fill="hold"/>
                                        <p:tgtEl>
                                          <p:spTgt spid="59"/>
                                        </p:tgtEl>
                                        <p:attrNameLst>
                                          <p:attrName>ppt_x</p:attrName>
                                        </p:attrNameLst>
                                      </p:cBhvr>
                                      <p:tavLst>
                                        <p:tav tm="0">
                                          <p:val>
                                            <p:strVal val="1+#ppt_w/2"/>
                                          </p:val>
                                        </p:tav>
                                        <p:tav tm="100000">
                                          <p:val>
                                            <p:strVal val="#ppt_x"/>
                                          </p:val>
                                        </p:tav>
                                      </p:tavLst>
                                    </p:anim>
                                    <p:anim calcmode="lin" valueType="num">
                                      <p:cBhvr additive="base">
                                        <p:cTn id="107" dur="500" fill="hold"/>
                                        <p:tgtEl>
                                          <p:spTgt spid="59"/>
                                        </p:tgtEl>
                                        <p:attrNameLst>
                                          <p:attrName>ppt_y</p:attrName>
                                        </p:attrNameLst>
                                      </p:cBhvr>
                                      <p:tavLst>
                                        <p:tav tm="0">
                                          <p:val>
                                            <p:strVal val="#ppt_y"/>
                                          </p:val>
                                        </p:tav>
                                        <p:tav tm="100000">
                                          <p:val>
                                            <p:strVal val="#ppt_y"/>
                                          </p:val>
                                        </p:tav>
                                      </p:tavLst>
                                    </p:anim>
                                  </p:childTnLst>
                                </p:cTn>
                              </p:par>
                            </p:childTnLst>
                          </p:cTn>
                        </p:par>
                        <p:par>
                          <p:cTn id="108" fill="hold">
                            <p:stCondLst>
                              <p:cond delay="7750"/>
                            </p:stCondLst>
                            <p:childTnLst>
                              <p:par>
                                <p:cTn id="109" presetID="53" presetClass="entr" presetSubtype="16" fill="hold" grpId="0" nodeType="afterEffect">
                                  <p:stCondLst>
                                    <p:cond delay="0"/>
                                  </p:stCondLst>
                                  <p:childTnLst>
                                    <p:set>
                                      <p:cBhvr>
                                        <p:cTn id="110" dur="1" fill="hold">
                                          <p:stCondLst>
                                            <p:cond delay="0"/>
                                          </p:stCondLst>
                                        </p:cTn>
                                        <p:tgtEl>
                                          <p:spTgt spid="67"/>
                                        </p:tgtEl>
                                        <p:attrNameLst>
                                          <p:attrName>style.visibility</p:attrName>
                                        </p:attrNameLst>
                                      </p:cBhvr>
                                      <p:to>
                                        <p:strVal val="visible"/>
                                      </p:to>
                                    </p:set>
                                    <p:anim calcmode="lin" valueType="num">
                                      <p:cBhvr>
                                        <p:cTn id="111" dur="500" fill="hold"/>
                                        <p:tgtEl>
                                          <p:spTgt spid="67"/>
                                        </p:tgtEl>
                                        <p:attrNameLst>
                                          <p:attrName>ppt_w</p:attrName>
                                        </p:attrNameLst>
                                      </p:cBhvr>
                                      <p:tavLst>
                                        <p:tav tm="0">
                                          <p:val>
                                            <p:fltVal val="0"/>
                                          </p:val>
                                        </p:tav>
                                        <p:tav tm="100000">
                                          <p:val>
                                            <p:strVal val="#ppt_w"/>
                                          </p:val>
                                        </p:tav>
                                      </p:tavLst>
                                    </p:anim>
                                    <p:anim calcmode="lin" valueType="num">
                                      <p:cBhvr>
                                        <p:cTn id="112" dur="500" fill="hold"/>
                                        <p:tgtEl>
                                          <p:spTgt spid="67"/>
                                        </p:tgtEl>
                                        <p:attrNameLst>
                                          <p:attrName>ppt_h</p:attrName>
                                        </p:attrNameLst>
                                      </p:cBhvr>
                                      <p:tavLst>
                                        <p:tav tm="0">
                                          <p:val>
                                            <p:fltVal val="0"/>
                                          </p:val>
                                        </p:tav>
                                        <p:tav tm="100000">
                                          <p:val>
                                            <p:strVal val="#ppt_h"/>
                                          </p:val>
                                        </p:tav>
                                      </p:tavLst>
                                    </p:anim>
                                    <p:animEffect transition="in" filter="fade">
                                      <p:cBhvr>
                                        <p:cTn id="113" dur="500"/>
                                        <p:tgtEl>
                                          <p:spTgt spid="67"/>
                                        </p:tgtEl>
                                      </p:cBhvr>
                                    </p:animEffect>
                                  </p:childTnLst>
                                </p:cTn>
                              </p:par>
                            </p:childTnLst>
                          </p:cTn>
                        </p:par>
                        <p:par>
                          <p:cTn id="114" fill="hold">
                            <p:stCondLst>
                              <p:cond delay="8250"/>
                            </p:stCondLst>
                            <p:childTnLst>
                              <p:par>
                                <p:cTn id="115" presetID="53" presetClass="entr" presetSubtype="16"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 calcmode="lin" valueType="num">
                                      <p:cBhvr>
                                        <p:cTn id="117" dur="500" fill="hold"/>
                                        <p:tgtEl>
                                          <p:spTgt spid="70"/>
                                        </p:tgtEl>
                                        <p:attrNameLst>
                                          <p:attrName>ppt_w</p:attrName>
                                        </p:attrNameLst>
                                      </p:cBhvr>
                                      <p:tavLst>
                                        <p:tav tm="0">
                                          <p:val>
                                            <p:fltVal val="0"/>
                                          </p:val>
                                        </p:tav>
                                        <p:tav tm="100000">
                                          <p:val>
                                            <p:strVal val="#ppt_w"/>
                                          </p:val>
                                        </p:tav>
                                      </p:tavLst>
                                    </p:anim>
                                    <p:anim calcmode="lin" valueType="num">
                                      <p:cBhvr>
                                        <p:cTn id="118" dur="500" fill="hold"/>
                                        <p:tgtEl>
                                          <p:spTgt spid="70"/>
                                        </p:tgtEl>
                                        <p:attrNameLst>
                                          <p:attrName>ppt_h</p:attrName>
                                        </p:attrNameLst>
                                      </p:cBhvr>
                                      <p:tavLst>
                                        <p:tav tm="0">
                                          <p:val>
                                            <p:fltVal val="0"/>
                                          </p:val>
                                        </p:tav>
                                        <p:tav tm="100000">
                                          <p:val>
                                            <p:strVal val="#ppt_h"/>
                                          </p:val>
                                        </p:tav>
                                      </p:tavLst>
                                    </p:anim>
                                    <p:animEffect transition="in" filter="fade">
                                      <p:cBhvr>
                                        <p:cTn id="119" dur="500"/>
                                        <p:tgtEl>
                                          <p:spTgt spid="70"/>
                                        </p:tgtEl>
                                      </p:cBhvr>
                                    </p:animEffect>
                                  </p:childTnLst>
                                </p:cTn>
                              </p:par>
                            </p:childTnLst>
                          </p:cTn>
                        </p:par>
                        <p:par>
                          <p:cTn id="120" fill="hold">
                            <p:stCondLst>
                              <p:cond delay="8750"/>
                            </p:stCondLst>
                            <p:childTnLst>
                              <p:par>
                                <p:cTn id="121" presetID="2" presetClass="entr" presetSubtype="2" fill="hold" grpId="0" nodeType="afterEffect">
                                  <p:stCondLst>
                                    <p:cond delay="0"/>
                                  </p:stCondLst>
                                  <p:childTnLst>
                                    <p:set>
                                      <p:cBhvr>
                                        <p:cTn id="122" dur="1" fill="hold">
                                          <p:stCondLst>
                                            <p:cond delay="0"/>
                                          </p:stCondLst>
                                        </p:cTn>
                                        <p:tgtEl>
                                          <p:spTgt spid="60"/>
                                        </p:tgtEl>
                                        <p:attrNameLst>
                                          <p:attrName>style.visibility</p:attrName>
                                        </p:attrNameLst>
                                      </p:cBhvr>
                                      <p:to>
                                        <p:strVal val="visible"/>
                                      </p:to>
                                    </p:set>
                                    <p:anim calcmode="lin" valueType="num">
                                      <p:cBhvr additive="base">
                                        <p:cTn id="123" dur="500" fill="hold"/>
                                        <p:tgtEl>
                                          <p:spTgt spid="60"/>
                                        </p:tgtEl>
                                        <p:attrNameLst>
                                          <p:attrName>ppt_x</p:attrName>
                                        </p:attrNameLst>
                                      </p:cBhvr>
                                      <p:tavLst>
                                        <p:tav tm="0">
                                          <p:val>
                                            <p:strVal val="1+#ppt_w/2"/>
                                          </p:val>
                                        </p:tav>
                                        <p:tav tm="100000">
                                          <p:val>
                                            <p:strVal val="#ppt_x"/>
                                          </p:val>
                                        </p:tav>
                                      </p:tavLst>
                                    </p:anim>
                                    <p:anim calcmode="lin" valueType="num">
                                      <p:cBhvr additive="base">
                                        <p:cTn id="124"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38" grpId="0" animBg="1"/>
      <p:bldP spid="37" grpId="0" animBg="1"/>
      <p:bldP spid="52" grpId="0" animBg="1"/>
      <p:bldP spid="54" grpId="0" animBg="1"/>
      <p:bldP spid="56" grpId="0" animBg="1"/>
      <p:bldP spid="63" grpId="0" animBg="1"/>
      <p:bldP spid="64" grpId="0" animBg="1"/>
      <p:bldP spid="65" grpId="0" animBg="1"/>
      <p:bldP spid="66" grpId="0" animBg="1"/>
      <p:bldP spid="67" grpId="0" animBg="1"/>
      <p:bldP spid="36" grpId="0" animBg="1"/>
      <p:bldP spid="53" grpId="0" animBg="1"/>
      <p:bldP spid="40" grpId="0" animBg="1"/>
      <p:bldP spid="55" grpId="0" animBg="1"/>
      <p:bldP spid="47" grpId="0"/>
      <p:bldP spid="57" grpId="0"/>
      <p:bldP spid="58" grpId="0"/>
      <p:bldP spid="59" grpId="0"/>
      <p:bldP spid="60" grpId="0"/>
      <p:bldP spid="70" grpId="0" animBg="1"/>
      <p:bldP spid="7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1712014" y="1558572"/>
            <a:ext cx="2106749" cy="942385"/>
            <a:chOff x="3667126" y="1319213"/>
            <a:chExt cx="1657350" cy="741362"/>
          </a:xfrm>
          <a:solidFill>
            <a:srgbClr val="44D7FB"/>
          </a:solidFill>
        </p:grpSpPr>
        <p:sp>
          <p:nvSpPr>
            <p:cNvPr id="7173" name="Freeform 5"/>
            <p:cNvSpPr>
              <a:spLocks/>
            </p:cNvSpPr>
            <p:nvPr/>
          </p:nvSpPr>
          <p:spPr bwMode="auto">
            <a:xfrm>
              <a:off x="3667126" y="1319213"/>
              <a:ext cx="1657350" cy="681037"/>
            </a:xfrm>
            <a:custGeom>
              <a:avLst/>
              <a:gdLst/>
              <a:ahLst/>
              <a:cxnLst>
                <a:cxn ang="0">
                  <a:pos x="1044" y="429"/>
                </a:cxn>
                <a:cxn ang="0">
                  <a:pos x="0" y="429"/>
                </a:cxn>
                <a:cxn ang="0">
                  <a:pos x="0" y="107"/>
                </a:cxn>
                <a:cxn ang="0">
                  <a:pos x="220" y="107"/>
                </a:cxn>
                <a:cxn ang="0">
                  <a:pos x="220" y="308"/>
                </a:cxn>
                <a:cxn ang="0">
                  <a:pos x="253" y="278"/>
                </a:cxn>
                <a:cxn ang="0">
                  <a:pos x="563" y="0"/>
                </a:cxn>
                <a:cxn ang="0">
                  <a:pos x="1044" y="426"/>
                </a:cxn>
                <a:cxn ang="0">
                  <a:pos x="1044" y="429"/>
                </a:cxn>
              </a:cxnLst>
              <a:rect l="0" t="0" r="r" b="b"/>
              <a:pathLst>
                <a:path w="1044" h="429">
                  <a:moveTo>
                    <a:pt x="1044" y="429"/>
                  </a:moveTo>
                  <a:lnTo>
                    <a:pt x="0" y="429"/>
                  </a:lnTo>
                  <a:lnTo>
                    <a:pt x="0" y="107"/>
                  </a:lnTo>
                  <a:lnTo>
                    <a:pt x="220" y="107"/>
                  </a:lnTo>
                  <a:lnTo>
                    <a:pt x="220" y="308"/>
                  </a:lnTo>
                  <a:lnTo>
                    <a:pt x="253" y="278"/>
                  </a:lnTo>
                  <a:lnTo>
                    <a:pt x="563" y="0"/>
                  </a:lnTo>
                  <a:lnTo>
                    <a:pt x="1044" y="426"/>
                  </a:lnTo>
                  <a:lnTo>
                    <a:pt x="1044" y="42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20" name="Group 19"/>
            <p:cNvGrpSpPr/>
            <p:nvPr/>
          </p:nvGrpSpPr>
          <p:grpSpPr>
            <a:xfrm>
              <a:off x="3667126" y="1489075"/>
              <a:ext cx="1657350" cy="571500"/>
              <a:chOff x="3667126" y="1489075"/>
              <a:chExt cx="1657350" cy="571500"/>
            </a:xfrm>
            <a:grpFill/>
          </p:grpSpPr>
          <p:sp>
            <p:nvSpPr>
              <p:cNvPr id="7174" name="Freeform 6"/>
              <p:cNvSpPr>
                <a:spLocks/>
              </p:cNvSpPr>
              <p:nvPr/>
            </p:nvSpPr>
            <p:spPr bwMode="auto">
              <a:xfrm>
                <a:off x="4016376" y="1489075"/>
                <a:ext cx="52388" cy="319087"/>
              </a:xfrm>
              <a:custGeom>
                <a:avLst/>
                <a:gdLst/>
                <a:ahLst/>
                <a:cxnLst>
                  <a:cxn ang="0">
                    <a:pos x="33" y="171"/>
                  </a:cxn>
                  <a:cxn ang="0">
                    <a:pos x="0" y="201"/>
                  </a:cxn>
                  <a:cxn ang="0">
                    <a:pos x="0" y="0"/>
                  </a:cxn>
                  <a:cxn ang="0">
                    <a:pos x="2" y="0"/>
                  </a:cxn>
                  <a:cxn ang="0">
                    <a:pos x="33" y="77"/>
                  </a:cxn>
                  <a:cxn ang="0">
                    <a:pos x="33" y="171"/>
                  </a:cxn>
                </a:cxnLst>
                <a:rect l="0" t="0" r="r" b="b"/>
                <a:pathLst>
                  <a:path w="33" h="201">
                    <a:moveTo>
                      <a:pt x="33" y="171"/>
                    </a:moveTo>
                    <a:lnTo>
                      <a:pt x="0" y="201"/>
                    </a:lnTo>
                    <a:lnTo>
                      <a:pt x="0" y="0"/>
                    </a:lnTo>
                    <a:lnTo>
                      <a:pt x="2" y="0"/>
                    </a:lnTo>
                    <a:lnTo>
                      <a:pt x="33" y="77"/>
                    </a:lnTo>
                    <a:lnTo>
                      <a:pt x="33" y="17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5" name="Freeform 7"/>
              <p:cNvSpPr>
                <a:spLocks/>
              </p:cNvSpPr>
              <p:nvPr/>
            </p:nvSpPr>
            <p:spPr bwMode="auto">
              <a:xfrm>
                <a:off x="3667126" y="2000250"/>
                <a:ext cx="1657350" cy="60325"/>
              </a:xfrm>
              <a:custGeom>
                <a:avLst/>
                <a:gdLst/>
                <a:ahLst/>
                <a:cxnLst>
                  <a:cxn ang="0">
                    <a:pos x="1016" y="38"/>
                  </a:cxn>
                  <a:cxn ang="0">
                    <a:pos x="55" y="38"/>
                  </a:cxn>
                  <a:cxn ang="0">
                    <a:pos x="41" y="38"/>
                  </a:cxn>
                  <a:cxn ang="0">
                    <a:pos x="0" y="0"/>
                  </a:cxn>
                  <a:cxn ang="0">
                    <a:pos x="1044" y="0"/>
                  </a:cxn>
                  <a:cxn ang="0">
                    <a:pos x="1016" y="38"/>
                  </a:cxn>
                </a:cxnLst>
                <a:rect l="0" t="0" r="r" b="b"/>
                <a:pathLst>
                  <a:path w="1044" h="38">
                    <a:moveTo>
                      <a:pt x="1016" y="38"/>
                    </a:moveTo>
                    <a:lnTo>
                      <a:pt x="55" y="38"/>
                    </a:lnTo>
                    <a:lnTo>
                      <a:pt x="41" y="38"/>
                    </a:lnTo>
                    <a:lnTo>
                      <a:pt x="0" y="0"/>
                    </a:lnTo>
                    <a:lnTo>
                      <a:pt x="1044" y="0"/>
                    </a:lnTo>
                    <a:lnTo>
                      <a:pt x="1016" y="38"/>
                    </a:lnTo>
                    <a:close/>
                  </a:path>
                </a:pathLst>
              </a:custGeom>
              <a:solidFill>
                <a:srgbClr val="1CAF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5" name="Group 24"/>
          <p:cNvGrpSpPr/>
          <p:nvPr/>
        </p:nvGrpSpPr>
        <p:grpSpPr>
          <a:xfrm>
            <a:off x="779717" y="2500957"/>
            <a:ext cx="4152959" cy="992836"/>
            <a:chOff x="2933701" y="2060575"/>
            <a:chExt cx="3267075" cy="781050"/>
          </a:xfrm>
          <a:solidFill>
            <a:srgbClr val="36B8E3"/>
          </a:solidFill>
        </p:grpSpPr>
        <p:sp>
          <p:nvSpPr>
            <p:cNvPr id="7176" name="Freeform 8"/>
            <p:cNvSpPr>
              <a:spLocks/>
            </p:cNvSpPr>
            <p:nvPr/>
          </p:nvSpPr>
          <p:spPr bwMode="auto">
            <a:xfrm>
              <a:off x="2933701" y="2060575"/>
              <a:ext cx="3267075" cy="711200"/>
            </a:xfrm>
            <a:custGeom>
              <a:avLst/>
              <a:gdLst/>
              <a:ahLst/>
              <a:cxnLst>
                <a:cxn ang="0">
                  <a:pos x="2058" y="448"/>
                </a:cxn>
                <a:cxn ang="0">
                  <a:pos x="0" y="448"/>
                </a:cxn>
                <a:cxn ang="0">
                  <a:pos x="0" y="448"/>
                </a:cxn>
                <a:cxn ang="0">
                  <a:pos x="503" y="0"/>
                </a:cxn>
                <a:cxn ang="0">
                  <a:pos x="517" y="0"/>
                </a:cxn>
                <a:cxn ang="0">
                  <a:pos x="1478" y="0"/>
                </a:cxn>
                <a:cxn ang="0">
                  <a:pos x="1553" y="0"/>
                </a:cxn>
                <a:cxn ang="0">
                  <a:pos x="2058" y="448"/>
                </a:cxn>
              </a:cxnLst>
              <a:rect l="0" t="0" r="r" b="b"/>
              <a:pathLst>
                <a:path w="2058" h="448">
                  <a:moveTo>
                    <a:pt x="2058" y="448"/>
                  </a:moveTo>
                  <a:lnTo>
                    <a:pt x="0" y="448"/>
                  </a:lnTo>
                  <a:lnTo>
                    <a:pt x="0" y="448"/>
                  </a:lnTo>
                  <a:lnTo>
                    <a:pt x="503" y="0"/>
                  </a:lnTo>
                  <a:lnTo>
                    <a:pt x="517" y="0"/>
                  </a:lnTo>
                  <a:lnTo>
                    <a:pt x="1478" y="0"/>
                  </a:lnTo>
                  <a:lnTo>
                    <a:pt x="1553" y="0"/>
                  </a:lnTo>
                  <a:lnTo>
                    <a:pt x="2058" y="44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77" name="Freeform 9"/>
            <p:cNvSpPr>
              <a:spLocks/>
            </p:cNvSpPr>
            <p:nvPr/>
          </p:nvSpPr>
          <p:spPr bwMode="auto">
            <a:xfrm>
              <a:off x="2933701" y="2771775"/>
              <a:ext cx="3267075" cy="69850"/>
            </a:xfrm>
            <a:custGeom>
              <a:avLst/>
              <a:gdLst/>
              <a:ahLst/>
              <a:cxnLst>
                <a:cxn ang="0">
                  <a:pos x="2006" y="44"/>
                </a:cxn>
                <a:cxn ang="0">
                  <a:pos x="55" y="44"/>
                </a:cxn>
                <a:cxn ang="0">
                  <a:pos x="0" y="0"/>
                </a:cxn>
                <a:cxn ang="0">
                  <a:pos x="2058" y="0"/>
                </a:cxn>
                <a:cxn ang="0">
                  <a:pos x="2006" y="44"/>
                </a:cxn>
              </a:cxnLst>
              <a:rect l="0" t="0" r="r" b="b"/>
              <a:pathLst>
                <a:path w="2058" h="44">
                  <a:moveTo>
                    <a:pt x="2006" y="44"/>
                  </a:moveTo>
                  <a:lnTo>
                    <a:pt x="55" y="44"/>
                  </a:lnTo>
                  <a:lnTo>
                    <a:pt x="0" y="0"/>
                  </a:lnTo>
                  <a:lnTo>
                    <a:pt x="2058" y="0"/>
                  </a:lnTo>
                  <a:lnTo>
                    <a:pt x="2006" y="44"/>
                  </a:lnTo>
                  <a:close/>
                </a:path>
              </a:pathLst>
            </a:custGeom>
            <a:solidFill>
              <a:srgbClr val="0E90B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4" name="Group 23"/>
          <p:cNvGrpSpPr/>
          <p:nvPr/>
        </p:nvGrpSpPr>
        <p:grpSpPr>
          <a:xfrm>
            <a:off x="585993" y="3493792"/>
            <a:ext cx="4540407" cy="1043285"/>
            <a:chOff x="2781301" y="2841625"/>
            <a:chExt cx="3571875" cy="820738"/>
          </a:xfrm>
          <a:solidFill>
            <a:srgbClr val="239BD3"/>
          </a:solidFill>
        </p:grpSpPr>
        <p:sp>
          <p:nvSpPr>
            <p:cNvPr id="7178" name="Freeform 10"/>
            <p:cNvSpPr>
              <a:spLocks/>
            </p:cNvSpPr>
            <p:nvPr/>
          </p:nvSpPr>
          <p:spPr bwMode="auto">
            <a:xfrm>
              <a:off x="2781301" y="2841625"/>
              <a:ext cx="3571875" cy="741362"/>
            </a:xfrm>
            <a:custGeom>
              <a:avLst/>
              <a:gdLst/>
              <a:ahLst/>
              <a:cxnLst>
                <a:cxn ang="0">
                  <a:pos x="151" y="0"/>
                </a:cxn>
                <a:cxn ang="0">
                  <a:pos x="2102" y="0"/>
                </a:cxn>
                <a:cxn ang="0">
                  <a:pos x="2204" y="0"/>
                </a:cxn>
                <a:cxn ang="0">
                  <a:pos x="2250" y="44"/>
                </a:cxn>
                <a:cxn ang="0">
                  <a:pos x="1833" y="44"/>
                </a:cxn>
                <a:cxn ang="0">
                  <a:pos x="1833" y="143"/>
                </a:cxn>
                <a:cxn ang="0">
                  <a:pos x="1833" y="467"/>
                </a:cxn>
                <a:cxn ang="0">
                  <a:pos x="415" y="467"/>
                </a:cxn>
                <a:cxn ang="0">
                  <a:pos x="415" y="143"/>
                </a:cxn>
                <a:cxn ang="0">
                  <a:pos x="415" y="44"/>
                </a:cxn>
                <a:cxn ang="0">
                  <a:pos x="0" y="44"/>
                </a:cxn>
                <a:cxn ang="0">
                  <a:pos x="50" y="0"/>
                </a:cxn>
                <a:cxn ang="0">
                  <a:pos x="151" y="0"/>
                </a:cxn>
              </a:cxnLst>
              <a:rect l="0" t="0" r="r" b="b"/>
              <a:pathLst>
                <a:path w="2250" h="467">
                  <a:moveTo>
                    <a:pt x="151" y="0"/>
                  </a:moveTo>
                  <a:lnTo>
                    <a:pt x="2102" y="0"/>
                  </a:lnTo>
                  <a:lnTo>
                    <a:pt x="2204" y="0"/>
                  </a:lnTo>
                  <a:lnTo>
                    <a:pt x="2250" y="44"/>
                  </a:lnTo>
                  <a:lnTo>
                    <a:pt x="1833" y="44"/>
                  </a:lnTo>
                  <a:lnTo>
                    <a:pt x="1833" y="143"/>
                  </a:lnTo>
                  <a:lnTo>
                    <a:pt x="1833" y="467"/>
                  </a:lnTo>
                  <a:lnTo>
                    <a:pt x="415" y="467"/>
                  </a:lnTo>
                  <a:lnTo>
                    <a:pt x="415" y="143"/>
                  </a:lnTo>
                  <a:lnTo>
                    <a:pt x="415" y="44"/>
                  </a:lnTo>
                  <a:lnTo>
                    <a:pt x="0" y="44"/>
                  </a:lnTo>
                  <a:lnTo>
                    <a:pt x="50" y="0"/>
                  </a:lnTo>
                  <a:lnTo>
                    <a:pt x="15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1" name="Group 20"/>
            <p:cNvGrpSpPr/>
            <p:nvPr/>
          </p:nvGrpSpPr>
          <p:grpSpPr>
            <a:xfrm>
              <a:off x="2781301" y="2911475"/>
              <a:ext cx="3571875" cy="750888"/>
              <a:chOff x="2781301" y="2911475"/>
              <a:chExt cx="3571875" cy="750888"/>
            </a:xfrm>
            <a:grpFill/>
          </p:grpSpPr>
          <p:sp>
            <p:nvSpPr>
              <p:cNvPr id="7179" name="Freeform 11"/>
              <p:cNvSpPr>
                <a:spLocks/>
              </p:cNvSpPr>
              <p:nvPr/>
            </p:nvSpPr>
            <p:spPr bwMode="auto">
              <a:xfrm>
                <a:off x="2781301" y="2911475"/>
                <a:ext cx="658813" cy="157162"/>
              </a:xfrm>
              <a:custGeom>
                <a:avLst/>
                <a:gdLst/>
                <a:ahLst/>
                <a:cxnLst>
                  <a:cxn ang="0">
                    <a:pos x="415" y="99"/>
                  </a:cxn>
                  <a:cxn ang="0">
                    <a:pos x="132" y="99"/>
                  </a:cxn>
                  <a:cxn ang="0">
                    <a:pos x="0" y="0"/>
                  </a:cxn>
                  <a:cxn ang="0">
                    <a:pos x="415" y="0"/>
                  </a:cxn>
                  <a:cxn ang="0">
                    <a:pos x="415" y="99"/>
                  </a:cxn>
                </a:cxnLst>
                <a:rect l="0" t="0" r="r" b="b"/>
                <a:pathLst>
                  <a:path w="415" h="99">
                    <a:moveTo>
                      <a:pt x="415" y="99"/>
                    </a:moveTo>
                    <a:lnTo>
                      <a:pt x="132" y="99"/>
                    </a:lnTo>
                    <a:lnTo>
                      <a:pt x="0" y="0"/>
                    </a:lnTo>
                    <a:lnTo>
                      <a:pt x="415" y="0"/>
                    </a:lnTo>
                    <a:lnTo>
                      <a:pt x="415"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0" name="Freeform 12"/>
              <p:cNvSpPr>
                <a:spLocks/>
              </p:cNvSpPr>
              <p:nvPr/>
            </p:nvSpPr>
            <p:spPr bwMode="auto">
              <a:xfrm>
                <a:off x="5691188" y="2911475"/>
                <a:ext cx="661988" cy="157162"/>
              </a:xfrm>
              <a:custGeom>
                <a:avLst/>
                <a:gdLst/>
                <a:ahLst/>
                <a:cxnLst>
                  <a:cxn ang="0">
                    <a:pos x="0" y="99"/>
                  </a:cxn>
                  <a:cxn ang="0">
                    <a:pos x="0" y="0"/>
                  </a:cxn>
                  <a:cxn ang="0">
                    <a:pos x="417" y="0"/>
                  </a:cxn>
                  <a:cxn ang="0">
                    <a:pos x="263" y="99"/>
                  </a:cxn>
                  <a:cxn ang="0">
                    <a:pos x="0" y="99"/>
                  </a:cxn>
                </a:cxnLst>
                <a:rect l="0" t="0" r="r" b="b"/>
                <a:pathLst>
                  <a:path w="417" h="99">
                    <a:moveTo>
                      <a:pt x="0" y="99"/>
                    </a:moveTo>
                    <a:lnTo>
                      <a:pt x="0" y="0"/>
                    </a:lnTo>
                    <a:lnTo>
                      <a:pt x="417" y="0"/>
                    </a:lnTo>
                    <a:lnTo>
                      <a:pt x="263" y="99"/>
                    </a:lnTo>
                    <a:lnTo>
                      <a:pt x="0" y="99"/>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1" name="Freeform 13"/>
              <p:cNvSpPr>
                <a:spLocks/>
              </p:cNvSpPr>
              <p:nvPr/>
            </p:nvSpPr>
            <p:spPr bwMode="auto">
              <a:xfrm>
                <a:off x="3440113" y="3582988"/>
                <a:ext cx="2251075" cy="79375"/>
              </a:xfrm>
              <a:custGeom>
                <a:avLst/>
                <a:gdLst/>
                <a:ahLst/>
                <a:cxnLst>
                  <a:cxn ang="0">
                    <a:pos x="1313" y="50"/>
                  </a:cxn>
                  <a:cxn ang="0">
                    <a:pos x="93" y="50"/>
                  </a:cxn>
                  <a:cxn ang="0">
                    <a:pos x="0" y="0"/>
                  </a:cxn>
                  <a:cxn ang="0">
                    <a:pos x="1418" y="0"/>
                  </a:cxn>
                  <a:cxn ang="0">
                    <a:pos x="1313" y="50"/>
                  </a:cxn>
                </a:cxnLst>
                <a:rect l="0" t="0" r="r" b="b"/>
                <a:pathLst>
                  <a:path w="1418" h="50">
                    <a:moveTo>
                      <a:pt x="1313" y="50"/>
                    </a:moveTo>
                    <a:lnTo>
                      <a:pt x="93" y="50"/>
                    </a:lnTo>
                    <a:lnTo>
                      <a:pt x="0" y="0"/>
                    </a:lnTo>
                    <a:lnTo>
                      <a:pt x="1418" y="0"/>
                    </a:lnTo>
                    <a:lnTo>
                      <a:pt x="1313" y="50"/>
                    </a:lnTo>
                    <a:close/>
                  </a:path>
                </a:pathLst>
              </a:custGeom>
              <a:solidFill>
                <a:srgbClr val="0073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3" name="Group 22"/>
          <p:cNvGrpSpPr/>
          <p:nvPr/>
        </p:nvGrpSpPr>
        <p:grpSpPr>
          <a:xfrm>
            <a:off x="1423446" y="4537078"/>
            <a:ext cx="2861465" cy="1021087"/>
            <a:chOff x="3440113" y="3662363"/>
            <a:chExt cx="2251075" cy="803275"/>
          </a:xfrm>
          <a:solidFill>
            <a:srgbClr val="157EBF"/>
          </a:solidFill>
        </p:grpSpPr>
        <p:sp>
          <p:nvSpPr>
            <p:cNvPr id="7182" name="Freeform 14"/>
            <p:cNvSpPr>
              <a:spLocks/>
            </p:cNvSpPr>
            <p:nvPr/>
          </p:nvSpPr>
          <p:spPr bwMode="auto">
            <a:xfrm>
              <a:off x="3440113" y="3662363"/>
              <a:ext cx="2251075" cy="803275"/>
            </a:xfrm>
            <a:custGeom>
              <a:avLst/>
              <a:gdLst/>
              <a:ahLst/>
              <a:cxnLst>
                <a:cxn ang="0">
                  <a:pos x="569" y="506"/>
                </a:cxn>
                <a:cxn ang="0">
                  <a:pos x="0" y="506"/>
                </a:cxn>
                <a:cxn ang="0">
                  <a:pos x="0" y="0"/>
                </a:cxn>
                <a:cxn ang="0">
                  <a:pos x="93" y="0"/>
                </a:cxn>
                <a:cxn ang="0">
                  <a:pos x="1313" y="0"/>
                </a:cxn>
                <a:cxn ang="0">
                  <a:pos x="1418" y="0"/>
                </a:cxn>
                <a:cxn ang="0">
                  <a:pos x="1418" y="506"/>
                </a:cxn>
                <a:cxn ang="0">
                  <a:pos x="857" y="506"/>
                </a:cxn>
                <a:cxn ang="0">
                  <a:pos x="857" y="88"/>
                </a:cxn>
                <a:cxn ang="0">
                  <a:pos x="816" y="88"/>
                </a:cxn>
                <a:cxn ang="0">
                  <a:pos x="613" y="88"/>
                </a:cxn>
                <a:cxn ang="0">
                  <a:pos x="569" y="88"/>
                </a:cxn>
                <a:cxn ang="0">
                  <a:pos x="569" y="506"/>
                </a:cxn>
              </a:cxnLst>
              <a:rect l="0" t="0" r="r" b="b"/>
              <a:pathLst>
                <a:path w="1418" h="506">
                  <a:moveTo>
                    <a:pt x="569" y="506"/>
                  </a:moveTo>
                  <a:lnTo>
                    <a:pt x="0" y="506"/>
                  </a:lnTo>
                  <a:lnTo>
                    <a:pt x="0" y="0"/>
                  </a:lnTo>
                  <a:lnTo>
                    <a:pt x="93" y="0"/>
                  </a:lnTo>
                  <a:lnTo>
                    <a:pt x="1313" y="0"/>
                  </a:lnTo>
                  <a:lnTo>
                    <a:pt x="1418" y="0"/>
                  </a:lnTo>
                  <a:lnTo>
                    <a:pt x="1418" y="506"/>
                  </a:lnTo>
                  <a:lnTo>
                    <a:pt x="857" y="506"/>
                  </a:lnTo>
                  <a:lnTo>
                    <a:pt x="857" y="88"/>
                  </a:lnTo>
                  <a:lnTo>
                    <a:pt x="816" y="88"/>
                  </a:lnTo>
                  <a:lnTo>
                    <a:pt x="613" y="88"/>
                  </a:lnTo>
                  <a:lnTo>
                    <a:pt x="569" y="88"/>
                  </a:lnTo>
                  <a:lnTo>
                    <a:pt x="569" y="50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p:nvPr/>
          </p:nvGrpSpPr>
          <p:grpSpPr>
            <a:xfrm>
              <a:off x="4343401" y="3802063"/>
              <a:ext cx="457200" cy="663575"/>
              <a:chOff x="4343401" y="3802063"/>
              <a:chExt cx="457200" cy="663575"/>
            </a:xfrm>
            <a:grpFill/>
          </p:grpSpPr>
          <p:sp>
            <p:nvSpPr>
              <p:cNvPr id="7183" name="Freeform 15"/>
              <p:cNvSpPr>
                <a:spLocks/>
              </p:cNvSpPr>
              <p:nvPr/>
            </p:nvSpPr>
            <p:spPr bwMode="auto">
              <a:xfrm>
                <a:off x="4735513" y="3802063"/>
                <a:ext cx="65088" cy="663575"/>
              </a:xfrm>
              <a:custGeom>
                <a:avLst/>
                <a:gdLst/>
                <a:ahLst/>
                <a:cxnLst>
                  <a:cxn ang="0">
                    <a:pos x="41" y="418"/>
                  </a:cxn>
                  <a:cxn ang="0">
                    <a:pos x="0" y="365"/>
                  </a:cxn>
                  <a:cxn ang="0">
                    <a:pos x="0" y="0"/>
                  </a:cxn>
                  <a:cxn ang="0">
                    <a:pos x="41" y="0"/>
                  </a:cxn>
                  <a:cxn ang="0">
                    <a:pos x="41" y="418"/>
                  </a:cxn>
                </a:cxnLst>
                <a:rect l="0" t="0" r="r" b="b"/>
                <a:pathLst>
                  <a:path w="41" h="418">
                    <a:moveTo>
                      <a:pt x="41" y="418"/>
                    </a:moveTo>
                    <a:lnTo>
                      <a:pt x="0" y="365"/>
                    </a:lnTo>
                    <a:lnTo>
                      <a:pt x="0" y="0"/>
                    </a:lnTo>
                    <a:lnTo>
                      <a:pt x="41" y="0"/>
                    </a:lnTo>
                    <a:lnTo>
                      <a:pt x="41"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84" name="Freeform 16"/>
              <p:cNvSpPr>
                <a:spLocks/>
              </p:cNvSpPr>
              <p:nvPr/>
            </p:nvSpPr>
            <p:spPr bwMode="auto">
              <a:xfrm>
                <a:off x="4343401" y="3802063"/>
                <a:ext cx="69850" cy="663575"/>
              </a:xfrm>
              <a:custGeom>
                <a:avLst/>
                <a:gdLst/>
                <a:ahLst/>
                <a:cxnLst>
                  <a:cxn ang="0">
                    <a:pos x="0" y="418"/>
                  </a:cxn>
                  <a:cxn ang="0">
                    <a:pos x="0" y="0"/>
                  </a:cxn>
                  <a:cxn ang="0">
                    <a:pos x="44" y="0"/>
                  </a:cxn>
                  <a:cxn ang="0">
                    <a:pos x="44" y="360"/>
                  </a:cxn>
                  <a:cxn ang="0">
                    <a:pos x="0" y="418"/>
                  </a:cxn>
                </a:cxnLst>
                <a:rect l="0" t="0" r="r" b="b"/>
                <a:pathLst>
                  <a:path w="44" h="418">
                    <a:moveTo>
                      <a:pt x="0" y="418"/>
                    </a:moveTo>
                    <a:lnTo>
                      <a:pt x="0" y="0"/>
                    </a:lnTo>
                    <a:lnTo>
                      <a:pt x="44" y="0"/>
                    </a:lnTo>
                    <a:lnTo>
                      <a:pt x="44" y="360"/>
                    </a:lnTo>
                    <a:lnTo>
                      <a:pt x="0" y="418"/>
                    </a:lnTo>
                    <a:close/>
                  </a:path>
                </a:pathLst>
              </a:custGeom>
              <a:solidFill>
                <a:srgbClr val="0056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6" name="Group 55"/>
          <p:cNvGrpSpPr/>
          <p:nvPr/>
        </p:nvGrpSpPr>
        <p:grpSpPr>
          <a:xfrm>
            <a:off x="5744122" y="1208553"/>
            <a:ext cx="5943602" cy="914400"/>
            <a:chOff x="2879034" y="5745833"/>
            <a:chExt cx="6050735" cy="813644"/>
          </a:xfrm>
          <a:effectLst>
            <a:outerShdw blurRad="50800" dist="38100" dir="2700000" algn="tl" rotWithShape="0">
              <a:prstClr val="black">
                <a:alpha val="40000"/>
              </a:prstClr>
            </a:outerShdw>
          </a:effectLst>
        </p:grpSpPr>
        <p:grpSp>
          <p:nvGrpSpPr>
            <p:cNvPr id="57" name="Group 12"/>
            <p:cNvGrpSpPr/>
            <p:nvPr/>
          </p:nvGrpSpPr>
          <p:grpSpPr>
            <a:xfrm>
              <a:off x="2879034" y="5745833"/>
              <a:ext cx="6050735" cy="813644"/>
              <a:chOff x="323619" y="3562350"/>
              <a:chExt cx="3907855" cy="739677"/>
            </a:xfrm>
          </p:grpSpPr>
          <p:sp>
            <p:nvSpPr>
              <p:cNvPr id="60" name="Rectangle 59"/>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Rectangle 60"/>
              <p:cNvSpPr/>
              <p:nvPr/>
            </p:nvSpPr>
            <p:spPr>
              <a:xfrm>
                <a:off x="323619" y="3562350"/>
                <a:ext cx="541087" cy="739677"/>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58" name="TextBox 57"/>
            <p:cNvSpPr txBox="1"/>
            <p:nvPr/>
          </p:nvSpPr>
          <p:spPr>
            <a:xfrm>
              <a:off x="3782602" y="5796541"/>
              <a:ext cx="4740443" cy="712045"/>
            </a:xfrm>
            <a:prstGeom prst="rect">
              <a:avLst/>
            </a:prstGeom>
            <a:noFill/>
          </p:spPr>
          <p:txBody>
            <a:bodyPr wrap="square" rtlCol="0">
              <a:spAutoFit/>
            </a:bodyPr>
            <a:lstStyle/>
            <a:p>
              <a:r>
                <a:rPr lang="en-US" b="1" dirty="0">
                  <a:solidFill>
                    <a:srgbClr val="44D7FB"/>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59" name="TextBox 58"/>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23%</a:t>
              </a:r>
            </a:p>
          </p:txBody>
        </p:sp>
      </p:grpSp>
      <p:grpSp>
        <p:nvGrpSpPr>
          <p:cNvPr id="62" name="Group 61"/>
          <p:cNvGrpSpPr/>
          <p:nvPr/>
        </p:nvGrpSpPr>
        <p:grpSpPr>
          <a:xfrm>
            <a:off x="5744122" y="2441485"/>
            <a:ext cx="5943602" cy="914400"/>
            <a:chOff x="2879034" y="5745833"/>
            <a:chExt cx="6050735" cy="813644"/>
          </a:xfrm>
          <a:effectLst>
            <a:outerShdw blurRad="50800" dist="38100" dir="2700000" algn="tl" rotWithShape="0">
              <a:prstClr val="black">
                <a:alpha val="40000"/>
              </a:prstClr>
            </a:outerShdw>
          </a:effectLst>
        </p:grpSpPr>
        <p:grpSp>
          <p:nvGrpSpPr>
            <p:cNvPr id="63" name="Group 12"/>
            <p:cNvGrpSpPr/>
            <p:nvPr/>
          </p:nvGrpSpPr>
          <p:grpSpPr>
            <a:xfrm>
              <a:off x="2879034" y="5745833"/>
              <a:ext cx="6050735" cy="813644"/>
              <a:chOff x="323619" y="3562350"/>
              <a:chExt cx="3907855" cy="739677"/>
            </a:xfrm>
          </p:grpSpPr>
          <p:sp>
            <p:nvSpPr>
              <p:cNvPr id="66" name="Rectangle 65"/>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Rectangle 66"/>
              <p:cNvSpPr/>
              <p:nvPr/>
            </p:nvSpPr>
            <p:spPr>
              <a:xfrm>
                <a:off x="323619" y="3562350"/>
                <a:ext cx="541087" cy="739677"/>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64" name="TextBox 63"/>
            <p:cNvSpPr txBox="1"/>
            <p:nvPr/>
          </p:nvSpPr>
          <p:spPr>
            <a:xfrm>
              <a:off x="3782602" y="5796541"/>
              <a:ext cx="4740443" cy="712045"/>
            </a:xfrm>
            <a:prstGeom prst="rect">
              <a:avLst/>
            </a:prstGeom>
            <a:noFill/>
          </p:spPr>
          <p:txBody>
            <a:bodyPr wrap="square" rtlCol="0">
              <a:spAutoFit/>
            </a:bodyPr>
            <a:lstStyle/>
            <a:p>
              <a:r>
                <a:rPr lang="en-US" b="1" dirty="0">
                  <a:solidFill>
                    <a:srgbClr val="36B8E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65" name="TextBox 64"/>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78%</a:t>
              </a:r>
            </a:p>
          </p:txBody>
        </p:sp>
      </p:grpSp>
      <p:grpSp>
        <p:nvGrpSpPr>
          <p:cNvPr id="68" name="Group 67"/>
          <p:cNvGrpSpPr/>
          <p:nvPr/>
        </p:nvGrpSpPr>
        <p:grpSpPr>
          <a:xfrm>
            <a:off x="5744520" y="3674416"/>
            <a:ext cx="5943602" cy="914400"/>
            <a:chOff x="2879034" y="5745833"/>
            <a:chExt cx="6050735" cy="813644"/>
          </a:xfrm>
          <a:effectLst>
            <a:outerShdw blurRad="50800" dist="38100" dir="2700000" algn="tl" rotWithShape="0">
              <a:prstClr val="black">
                <a:alpha val="40000"/>
              </a:prstClr>
            </a:outerShdw>
          </a:effectLst>
        </p:grpSpPr>
        <p:grpSp>
          <p:nvGrpSpPr>
            <p:cNvPr id="69" name="Group 12"/>
            <p:cNvGrpSpPr/>
            <p:nvPr/>
          </p:nvGrpSpPr>
          <p:grpSpPr>
            <a:xfrm>
              <a:off x="2879034" y="5745833"/>
              <a:ext cx="6050735" cy="813644"/>
              <a:chOff x="323619" y="3562350"/>
              <a:chExt cx="3907855" cy="739677"/>
            </a:xfrm>
          </p:grpSpPr>
          <p:sp>
            <p:nvSpPr>
              <p:cNvPr id="72" name="Rectangle 71"/>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Rectangle 72"/>
              <p:cNvSpPr/>
              <p:nvPr/>
            </p:nvSpPr>
            <p:spPr>
              <a:xfrm>
                <a:off x="323619" y="3562350"/>
                <a:ext cx="541087" cy="739677"/>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0" name="TextBox 69"/>
            <p:cNvSpPr txBox="1"/>
            <p:nvPr/>
          </p:nvSpPr>
          <p:spPr>
            <a:xfrm>
              <a:off x="3782602" y="5796541"/>
              <a:ext cx="4740443" cy="712045"/>
            </a:xfrm>
            <a:prstGeom prst="rect">
              <a:avLst/>
            </a:prstGeom>
            <a:noFill/>
          </p:spPr>
          <p:txBody>
            <a:bodyPr wrap="square" rtlCol="0">
              <a:spAutoFit/>
            </a:bodyPr>
            <a:lstStyle/>
            <a:p>
              <a:r>
                <a:rPr lang="en-US" b="1" dirty="0">
                  <a:solidFill>
                    <a:srgbClr val="239BD3"/>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1" name="TextBox 70"/>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54%</a:t>
              </a:r>
            </a:p>
          </p:txBody>
        </p:sp>
      </p:grpSp>
      <p:grpSp>
        <p:nvGrpSpPr>
          <p:cNvPr id="74" name="Group 73"/>
          <p:cNvGrpSpPr/>
          <p:nvPr/>
        </p:nvGrpSpPr>
        <p:grpSpPr>
          <a:xfrm>
            <a:off x="5744122" y="4907346"/>
            <a:ext cx="5943602" cy="914400"/>
            <a:chOff x="2879034" y="5745833"/>
            <a:chExt cx="6050735" cy="813644"/>
          </a:xfrm>
          <a:effectLst>
            <a:outerShdw blurRad="50800" dist="38100" dir="2700000" algn="tl" rotWithShape="0">
              <a:prstClr val="black">
                <a:alpha val="40000"/>
              </a:prstClr>
            </a:outerShdw>
          </a:effectLst>
        </p:grpSpPr>
        <p:grpSp>
          <p:nvGrpSpPr>
            <p:cNvPr id="75" name="Group 12"/>
            <p:cNvGrpSpPr/>
            <p:nvPr/>
          </p:nvGrpSpPr>
          <p:grpSpPr>
            <a:xfrm>
              <a:off x="2879034" y="5745833"/>
              <a:ext cx="6050735" cy="813644"/>
              <a:chOff x="323619" y="3562350"/>
              <a:chExt cx="3907855" cy="739677"/>
            </a:xfrm>
          </p:grpSpPr>
          <p:sp>
            <p:nvSpPr>
              <p:cNvPr id="78" name="Rectangle 77"/>
              <p:cNvSpPr/>
              <p:nvPr/>
            </p:nvSpPr>
            <p:spPr>
              <a:xfrm>
                <a:off x="800500" y="3562350"/>
                <a:ext cx="3430974" cy="739676"/>
              </a:xfrm>
              <a:prstGeom prst="rect">
                <a:avLst/>
              </a:prstGeom>
              <a:solidFill>
                <a:schemeClr val="bg1">
                  <a:lumMod val="9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9" name="Rectangle 78"/>
              <p:cNvSpPr/>
              <p:nvPr/>
            </p:nvSpPr>
            <p:spPr>
              <a:xfrm>
                <a:off x="323619" y="3562350"/>
                <a:ext cx="541087" cy="739677"/>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76" name="TextBox 75"/>
            <p:cNvSpPr txBox="1"/>
            <p:nvPr/>
          </p:nvSpPr>
          <p:spPr>
            <a:xfrm>
              <a:off x="3782602" y="5796541"/>
              <a:ext cx="4740443" cy="712045"/>
            </a:xfrm>
            <a:prstGeom prst="rect">
              <a:avLst/>
            </a:prstGeom>
            <a:noFill/>
          </p:spPr>
          <p:txBody>
            <a:bodyPr wrap="square" rtlCol="0">
              <a:spAutoFit/>
            </a:bodyPr>
            <a:lstStyle/>
            <a:p>
              <a:r>
                <a:rPr lang="en-US" b="1" dirty="0">
                  <a:solidFill>
                    <a:srgbClr val="157EBF"/>
                  </a:solidFill>
                  <a:latin typeface="Candara" panose="020E0502030303020204" pitchFamily="34" charset="0"/>
                </a:rPr>
                <a:t>LOREM IPSUM</a:t>
              </a:r>
            </a:p>
            <a:p>
              <a:r>
                <a:rPr lang="en-US" sz="1400" dirty="0">
                  <a:solidFill>
                    <a:srgbClr val="181717"/>
                  </a:solidFill>
                  <a:latin typeface="Candara" panose="020E0502030303020204" pitchFamily="34" charset="0"/>
                </a:rPr>
                <a:t>Lorem ipsum dolor sit amet, consectetur adipiscing elit, sed do eiusmod tempor incididunt ut labore et dolore</a:t>
              </a:r>
            </a:p>
          </p:txBody>
        </p:sp>
        <p:sp>
          <p:nvSpPr>
            <p:cNvPr id="77" name="TextBox 76"/>
            <p:cNvSpPr txBox="1"/>
            <p:nvPr/>
          </p:nvSpPr>
          <p:spPr>
            <a:xfrm>
              <a:off x="2911921" y="5943284"/>
              <a:ext cx="837794" cy="410795"/>
            </a:xfrm>
            <a:prstGeom prst="rect">
              <a:avLst/>
            </a:prstGeom>
            <a:noFill/>
          </p:spPr>
          <p:txBody>
            <a:bodyPr wrap="square" rtlCol="0">
              <a:spAutoFit/>
            </a:bodyPr>
            <a:lstStyle/>
            <a:p>
              <a:pPr algn="ctr"/>
              <a:r>
                <a:rPr lang="en-US" sz="2400" b="1" dirty="0">
                  <a:solidFill>
                    <a:schemeClr val="bg1"/>
                  </a:solidFill>
                </a:rPr>
                <a:t>81%</a:t>
              </a:r>
            </a:p>
          </p:txBody>
        </p:sp>
      </p:grpSp>
      <p:grpSp>
        <p:nvGrpSpPr>
          <p:cNvPr id="80" name="Group 79"/>
          <p:cNvGrpSpPr/>
          <p:nvPr/>
        </p:nvGrpSpPr>
        <p:grpSpPr>
          <a:xfrm>
            <a:off x="84668" y="408174"/>
            <a:ext cx="5508978" cy="954108"/>
            <a:chOff x="3341511" y="258228"/>
            <a:chExt cx="5508978" cy="954108"/>
          </a:xfrm>
        </p:grpSpPr>
        <p:sp>
          <p:nvSpPr>
            <p:cNvPr id="81" name="TextBox 8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2" name="TextBox 8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8889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fltVal val="0.5"/>
                                          </p:val>
                                        </p:tav>
                                        <p:tav tm="100000">
                                          <p:val>
                                            <p:strVal val="#ppt_x"/>
                                          </p:val>
                                        </p:tav>
                                      </p:tavLst>
                                    </p:anim>
                                    <p:anim calcmode="lin" valueType="num">
                                      <p:cBhvr>
                                        <p:cTn id="15" dur="500" fill="hold"/>
                                        <p:tgtEl>
                                          <p:spTgt spid="2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56"/>
                                        </p:tgtEl>
                                        <p:attrNameLst>
                                          <p:attrName>style.visibility</p:attrName>
                                        </p:attrNameLst>
                                      </p:cBhvr>
                                      <p:to>
                                        <p:strVal val="visible"/>
                                      </p:to>
                                    </p:set>
                                    <p:anim calcmode="lin" valueType="num">
                                      <p:cBhvr>
                                        <p:cTn id="19" dur="500" fill="hold"/>
                                        <p:tgtEl>
                                          <p:spTgt spid="56"/>
                                        </p:tgtEl>
                                        <p:attrNameLst>
                                          <p:attrName>ppt_w</p:attrName>
                                        </p:attrNameLst>
                                      </p:cBhvr>
                                      <p:tavLst>
                                        <p:tav tm="0">
                                          <p:val>
                                            <p:fltVal val="0"/>
                                          </p:val>
                                        </p:tav>
                                        <p:tav tm="100000">
                                          <p:val>
                                            <p:strVal val="#ppt_w"/>
                                          </p:val>
                                        </p:tav>
                                      </p:tavLst>
                                    </p:anim>
                                    <p:anim calcmode="lin" valueType="num">
                                      <p:cBhvr>
                                        <p:cTn id="20" dur="500" fill="hold"/>
                                        <p:tgtEl>
                                          <p:spTgt spid="56"/>
                                        </p:tgtEl>
                                        <p:attrNameLst>
                                          <p:attrName>ppt_h</p:attrName>
                                        </p:attrNameLst>
                                      </p:cBhvr>
                                      <p:tavLst>
                                        <p:tav tm="0">
                                          <p:val>
                                            <p:fltVal val="0"/>
                                          </p:val>
                                        </p:tav>
                                        <p:tav tm="100000">
                                          <p:val>
                                            <p:strVal val="#ppt_h"/>
                                          </p:val>
                                        </p:tav>
                                      </p:tavLst>
                                    </p:anim>
                                    <p:animEffect transition="in" filter="fade">
                                      <p:cBhvr>
                                        <p:cTn id="21" dur="500"/>
                                        <p:tgtEl>
                                          <p:spTgt spid="56"/>
                                        </p:tgtEl>
                                      </p:cBhvr>
                                    </p:animEffect>
                                    <p:anim calcmode="lin" valueType="num">
                                      <p:cBhvr>
                                        <p:cTn id="22" dur="500" fill="hold"/>
                                        <p:tgtEl>
                                          <p:spTgt spid="56"/>
                                        </p:tgtEl>
                                        <p:attrNameLst>
                                          <p:attrName>ppt_x</p:attrName>
                                        </p:attrNameLst>
                                      </p:cBhvr>
                                      <p:tavLst>
                                        <p:tav tm="0">
                                          <p:val>
                                            <p:fltVal val="0.5"/>
                                          </p:val>
                                        </p:tav>
                                        <p:tav tm="100000">
                                          <p:val>
                                            <p:strVal val="#ppt_x"/>
                                          </p:val>
                                        </p:tav>
                                      </p:tavLst>
                                    </p:anim>
                                    <p:anim calcmode="lin" valueType="num">
                                      <p:cBhvr>
                                        <p:cTn id="23" dur="500" fill="hold"/>
                                        <p:tgtEl>
                                          <p:spTgt spid="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p:cTn id="27" dur="500" fill="hold"/>
                                        <p:tgtEl>
                                          <p:spTgt spid="25"/>
                                        </p:tgtEl>
                                        <p:attrNameLst>
                                          <p:attrName>ppt_w</p:attrName>
                                        </p:attrNameLst>
                                      </p:cBhvr>
                                      <p:tavLst>
                                        <p:tav tm="0">
                                          <p:val>
                                            <p:fltVal val="0"/>
                                          </p:val>
                                        </p:tav>
                                        <p:tav tm="100000">
                                          <p:val>
                                            <p:strVal val="#ppt_w"/>
                                          </p:val>
                                        </p:tav>
                                      </p:tavLst>
                                    </p:anim>
                                    <p:anim calcmode="lin" valueType="num">
                                      <p:cBhvr>
                                        <p:cTn id="28" dur="500" fill="hold"/>
                                        <p:tgtEl>
                                          <p:spTgt spid="25"/>
                                        </p:tgtEl>
                                        <p:attrNameLst>
                                          <p:attrName>ppt_h</p:attrName>
                                        </p:attrNameLst>
                                      </p:cBhvr>
                                      <p:tavLst>
                                        <p:tav tm="0">
                                          <p:val>
                                            <p:fltVal val="0"/>
                                          </p:val>
                                        </p:tav>
                                        <p:tav tm="100000">
                                          <p:val>
                                            <p:strVal val="#ppt_h"/>
                                          </p:val>
                                        </p:tav>
                                      </p:tavLst>
                                    </p:anim>
                                    <p:animEffect transition="in" filter="fade">
                                      <p:cBhvr>
                                        <p:cTn id="29" dur="500"/>
                                        <p:tgtEl>
                                          <p:spTgt spid="25"/>
                                        </p:tgtEl>
                                      </p:cBhvr>
                                    </p:animEffect>
                                    <p:anim calcmode="lin" valueType="num">
                                      <p:cBhvr>
                                        <p:cTn id="30" dur="500" fill="hold"/>
                                        <p:tgtEl>
                                          <p:spTgt spid="25"/>
                                        </p:tgtEl>
                                        <p:attrNameLst>
                                          <p:attrName>ppt_x</p:attrName>
                                        </p:attrNameLst>
                                      </p:cBhvr>
                                      <p:tavLst>
                                        <p:tav tm="0">
                                          <p:val>
                                            <p:fltVal val="0.5"/>
                                          </p:val>
                                        </p:tav>
                                        <p:tav tm="100000">
                                          <p:val>
                                            <p:strVal val="#ppt_x"/>
                                          </p:val>
                                        </p:tav>
                                      </p:tavLst>
                                    </p:anim>
                                    <p:anim calcmode="lin" valueType="num">
                                      <p:cBhvr>
                                        <p:cTn id="31" dur="500" fill="hold"/>
                                        <p:tgtEl>
                                          <p:spTgt spid="25"/>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62"/>
                                        </p:tgtEl>
                                        <p:attrNameLst>
                                          <p:attrName>style.visibility</p:attrName>
                                        </p:attrNameLst>
                                      </p:cBhvr>
                                      <p:to>
                                        <p:strVal val="visible"/>
                                      </p:to>
                                    </p:set>
                                    <p:anim calcmode="lin" valueType="num">
                                      <p:cBhvr>
                                        <p:cTn id="35" dur="500" fill="hold"/>
                                        <p:tgtEl>
                                          <p:spTgt spid="62"/>
                                        </p:tgtEl>
                                        <p:attrNameLst>
                                          <p:attrName>ppt_w</p:attrName>
                                        </p:attrNameLst>
                                      </p:cBhvr>
                                      <p:tavLst>
                                        <p:tav tm="0">
                                          <p:val>
                                            <p:fltVal val="0"/>
                                          </p:val>
                                        </p:tav>
                                        <p:tav tm="100000">
                                          <p:val>
                                            <p:strVal val="#ppt_w"/>
                                          </p:val>
                                        </p:tav>
                                      </p:tavLst>
                                    </p:anim>
                                    <p:anim calcmode="lin" valueType="num">
                                      <p:cBhvr>
                                        <p:cTn id="36" dur="500" fill="hold"/>
                                        <p:tgtEl>
                                          <p:spTgt spid="62"/>
                                        </p:tgtEl>
                                        <p:attrNameLst>
                                          <p:attrName>ppt_h</p:attrName>
                                        </p:attrNameLst>
                                      </p:cBhvr>
                                      <p:tavLst>
                                        <p:tav tm="0">
                                          <p:val>
                                            <p:fltVal val="0"/>
                                          </p:val>
                                        </p:tav>
                                        <p:tav tm="100000">
                                          <p:val>
                                            <p:strVal val="#ppt_h"/>
                                          </p:val>
                                        </p:tav>
                                      </p:tavLst>
                                    </p:anim>
                                    <p:animEffect transition="in" filter="fade">
                                      <p:cBhvr>
                                        <p:cTn id="37" dur="500"/>
                                        <p:tgtEl>
                                          <p:spTgt spid="62"/>
                                        </p:tgtEl>
                                      </p:cBhvr>
                                    </p:animEffect>
                                    <p:anim calcmode="lin" valueType="num">
                                      <p:cBhvr>
                                        <p:cTn id="38" dur="500" fill="hold"/>
                                        <p:tgtEl>
                                          <p:spTgt spid="62"/>
                                        </p:tgtEl>
                                        <p:attrNameLst>
                                          <p:attrName>ppt_x</p:attrName>
                                        </p:attrNameLst>
                                      </p:cBhvr>
                                      <p:tavLst>
                                        <p:tav tm="0">
                                          <p:val>
                                            <p:fltVal val="0.5"/>
                                          </p:val>
                                        </p:tav>
                                        <p:tav tm="100000">
                                          <p:val>
                                            <p:strVal val="#ppt_x"/>
                                          </p:val>
                                        </p:tav>
                                      </p:tavLst>
                                    </p:anim>
                                    <p:anim calcmode="lin" valueType="num">
                                      <p:cBhvr>
                                        <p:cTn id="39" dur="500" fill="hold"/>
                                        <p:tgtEl>
                                          <p:spTgt spid="6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anim calcmode="lin" valueType="num">
                                      <p:cBhvr>
                                        <p:cTn id="46" dur="500" fill="hold"/>
                                        <p:tgtEl>
                                          <p:spTgt spid="24"/>
                                        </p:tgtEl>
                                        <p:attrNameLst>
                                          <p:attrName>ppt_x</p:attrName>
                                        </p:attrNameLst>
                                      </p:cBhvr>
                                      <p:tavLst>
                                        <p:tav tm="0">
                                          <p:val>
                                            <p:fltVal val="0.5"/>
                                          </p:val>
                                        </p:tav>
                                        <p:tav tm="100000">
                                          <p:val>
                                            <p:strVal val="#ppt_x"/>
                                          </p:val>
                                        </p:tav>
                                      </p:tavLst>
                                    </p:anim>
                                    <p:anim calcmode="lin" valueType="num">
                                      <p:cBhvr>
                                        <p:cTn id="47" dur="500" fill="hold"/>
                                        <p:tgtEl>
                                          <p:spTgt spid="24"/>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anim calcmode="lin" valueType="num">
                                      <p:cBhvr>
                                        <p:cTn id="54" dur="500" fill="hold"/>
                                        <p:tgtEl>
                                          <p:spTgt spid="68"/>
                                        </p:tgtEl>
                                        <p:attrNameLst>
                                          <p:attrName>ppt_x</p:attrName>
                                        </p:attrNameLst>
                                      </p:cBhvr>
                                      <p:tavLst>
                                        <p:tav tm="0">
                                          <p:val>
                                            <p:fltVal val="0.5"/>
                                          </p:val>
                                        </p:tav>
                                        <p:tav tm="100000">
                                          <p:val>
                                            <p:strVal val="#ppt_x"/>
                                          </p:val>
                                        </p:tav>
                                      </p:tavLst>
                                    </p:anim>
                                    <p:anim calcmode="lin" valueType="num">
                                      <p:cBhvr>
                                        <p:cTn id="55" dur="500" fill="hold"/>
                                        <p:tgtEl>
                                          <p:spTgt spid="68"/>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Effect transition="in" filter="fade">
                                      <p:cBhvr>
                                        <p:cTn id="61" dur="500"/>
                                        <p:tgtEl>
                                          <p:spTgt spid="23"/>
                                        </p:tgtEl>
                                      </p:cBhvr>
                                    </p:animEffect>
                                    <p:anim calcmode="lin" valueType="num">
                                      <p:cBhvr>
                                        <p:cTn id="62" dur="500" fill="hold"/>
                                        <p:tgtEl>
                                          <p:spTgt spid="23"/>
                                        </p:tgtEl>
                                        <p:attrNameLst>
                                          <p:attrName>ppt_x</p:attrName>
                                        </p:attrNameLst>
                                      </p:cBhvr>
                                      <p:tavLst>
                                        <p:tav tm="0">
                                          <p:val>
                                            <p:fltVal val="0.5"/>
                                          </p:val>
                                        </p:tav>
                                        <p:tav tm="100000">
                                          <p:val>
                                            <p:strVal val="#ppt_x"/>
                                          </p:val>
                                        </p:tav>
                                      </p:tavLst>
                                    </p:anim>
                                    <p:anim calcmode="lin" valueType="num">
                                      <p:cBhvr>
                                        <p:cTn id="63" dur="500" fill="hold"/>
                                        <p:tgtEl>
                                          <p:spTgt spid="23"/>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74"/>
                                        </p:tgtEl>
                                        <p:attrNameLst>
                                          <p:attrName>style.visibility</p:attrName>
                                        </p:attrNameLst>
                                      </p:cBhvr>
                                      <p:to>
                                        <p:strVal val="visible"/>
                                      </p:to>
                                    </p:set>
                                    <p:anim calcmode="lin" valueType="num">
                                      <p:cBhvr>
                                        <p:cTn id="67" dur="500" fill="hold"/>
                                        <p:tgtEl>
                                          <p:spTgt spid="74"/>
                                        </p:tgtEl>
                                        <p:attrNameLst>
                                          <p:attrName>ppt_w</p:attrName>
                                        </p:attrNameLst>
                                      </p:cBhvr>
                                      <p:tavLst>
                                        <p:tav tm="0">
                                          <p:val>
                                            <p:fltVal val="0"/>
                                          </p:val>
                                        </p:tav>
                                        <p:tav tm="100000">
                                          <p:val>
                                            <p:strVal val="#ppt_w"/>
                                          </p:val>
                                        </p:tav>
                                      </p:tavLst>
                                    </p:anim>
                                    <p:anim calcmode="lin" valueType="num">
                                      <p:cBhvr>
                                        <p:cTn id="68" dur="500" fill="hold"/>
                                        <p:tgtEl>
                                          <p:spTgt spid="74"/>
                                        </p:tgtEl>
                                        <p:attrNameLst>
                                          <p:attrName>ppt_h</p:attrName>
                                        </p:attrNameLst>
                                      </p:cBhvr>
                                      <p:tavLst>
                                        <p:tav tm="0">
                                          <p:val>
                                            <p:fltVal val="0"/>
                                          </p:val>
                                        </p:tav>
                                        <p:tav tm="100000">
                                          <p:val>
                                            <p:strVal val="#ppt_h"/>
                                          </p:val>
                                        </p:tav>
                                      </p:tavLst>
                                    </p:anim>
                                    <p:animEffect transition="in" filter="fade">
                                      <p:cBhvr>
                                        <p:cTn id="69" dur="500"/>
                                        <p:tgtEl>
                                          <p:spTgt spid="74"/>
                                        </p:tgtEl>
                                      </p:cBhvr>
                                    </p:animEffect>
                                    <p:anim calcmode="lin" valueType="num">
                                      <p:cBhvr>
                                        <p:cTn id="70" dur="500" fill="hold"/>
                                        <p:tgtEl>
                                          <p:spTgt spid="74"/>
                                        </p:tgtEl>
                                        <p:attrNameLst>
                                          <p:attrName>ppt_x</p:attrName>
                                        </p:attrNameLst>
                                      </p:cBhvr>
                                      <p:tavLst>
                                        <p:tav tm="0">
                                          <p:val>
                                            <p:fltVal val="0.5"/>
                                          </p:val>
                                        </p:tav>
                                        <p:tav tm="100000">
                                          <p:val>
                                            <p:strVal val="#ppt_x"/>
                                          </p:val>
                                        </p:tav>
                                      </p:tavLst>
                                    </p:anim>
                                    <p:anim calcmode="lin" valueType="num">
                                      <p:cBhvr>
                                        <p:cTn id="71"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nvPr>
        </p:nvGraphicFramePr>
        <p:xfrm>
          <a:off x="6163734"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9" name="Rectangle 8"/>
          <p:cNvSpPr/>
          <p:nvPr/>
        </p:nvSpPr>
        <p:spPr>
          <a:xfrm>
            <a:off x="6163733" y="1986844"/>
            <a:ext cx="2415823" cy="1467556"/>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681156" y="1986844"/>
            <a:ext cx="2336800" cy="4323643"/>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228644"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14" name="Group 13"/>
          <p:cNvGrpSpPr/>
          <p:nvPr/>
        </p:nvGrpSpPr>
        <p:grpSpPr>
          <a:xfrm>
            <a:off x="8765124" y="3517240"/>
            <a:ext cx="2194560" cy="2520008"/>
            <a:chOff x="4659619" y="2799177"/>
            <a:chExt cx="2286000" cy="2520008"/>
          </a:xfrm>
        </p:grpSpPr>
        <p:sp>
          <p:nvSpPr>
            <p:cNvPr id="15" name="TextBox 14"/>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16" name="TextBox 15"/>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grpSp>
        <p:nvGrpSpPr>
          <p:cNvPr id="18" name="Группа 730"/>
          <p:cNvGrpSpPr>
            <a:grpSpLocks noChangeAspect="1"/>
          </p:cNvGrpSpPr>
          <p:nvPr/>
        </p:nvGrpSpPr>
        <p:grpSpPr>
          <a:xfrm>
            <a:off x="9552818" y="2387997"/>
            <a:ext cx="593476" cy="614570"/>
            <a:chOff x="4595813" y="1874838"/>
            <a:chExt cx="2992438" cy="3098800"/>
          </a:xfrm>
          <a:solidFill>
            <a:schemeClr val="bg1"/>
          </a:solidFill>
          <a:effectLst>
            <a:outerShdw blurRad="50800" dist="38100" dir="2700000" algn="tl" rotWithShape="0">
              <a:prstClr val="black">
                <a:alpha val="40000"/>
              </a:prstClr>
            </a:outerShdw>
          </a:effectLst>
        </p:grpSpPr>
        <p:sp>
          <p:nvSpPr>
            <p:cNvPr id="19" name="Freeform 636"/>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637"/>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aphicFrame>
        <p:nvGraphicFramePr>
          <p:cNvPr id="23" name="Table 22"/>
          <p:cNvGraphicFramePr>
            <a:graphicFrameLocks noGrp="1"/>
          </p:cNvGraphicFramePr>
          <p:nvPr>
            <p:extLst/>
          </p:nvPr>
        </p:nvGraphicFramePr>
        <p:xfrm>
          <a:off x="1169958" y="3533417"/>
          <a:ext cx="2415822" cy="2777070"/>
        </p:xfrm>
        <a:graphic>
          <a:graphicData uri="http://schemas.openxmlformats.org/drawingml/2006/table">
            <a:tbl>
              <a:tblPr bandRow="1">
                <a:effectLst>
                  <a:outerShdw blurRad="50800" dist="38100" dir="2700000" algn="tl" rotWithShape="0">
                    <a:prstClr val="black">
                      <a:alpha val="40000"/>
                    </a:prstClr>
                  </a:outerShdw>
                </a:effectLst>
                <a:tableStyleId>{69C7853C-536D-4A76-A0AE-DD22124D55A5}</a:tableStyleId>
              </a:tblPr>
              <a:tblGrid>
                <a:gridCol w="2415822">
                  <a:extLst>
                    <a:ext uri="{9D8B030D-6E8A-4147-A177-3AD203B41FA5}">
                      <a16:colId xmlns:a16="http://schemas.microsoft.com/office/drawing/2014/main" val="2214175355"/>
                    </a:ext>
                  </a:extLst>
                </a:gridCol>
              </a:tblGrid>
              <a:tr h="462845">
                <a:tc>
                  <a:txBody>
                    <a:bodyPr/>
                    <a:lstStyle/>
                    <a:p>
                      <a:pPr algn="ctr"/>
                      <a:r>
                        <a:rPr lang="en-US" sz="1400" dirty="0"/>
                        <a:t>Service Option #1</a:t>
                      </a:r>
                    </a:p>
                  </a:txBody>
                  <a:tcPr anchor="ctr" anchorCtr="1"/>
                </a:tc>
                <a:extLst>
                  <a:ext uri="{0D108BD9-81ED-4DB2-BD59-A6C34878D82A}">
                    <a16:rowId xmlns:a16="http://schemas.microsoft.com/office/drawing/2014/main" val="1838188685"/>
                  </a:ext>
                </a:extLst>
              </a:tr>
              <a:tr h="462845">
                <a:tc>
                  <a:txBody>
                    <a:bodyPr/>
                    <a:lstStyle/>
                    <a:p>
                      <a:r>
                        <a:rPr lang="en-US" sz="1400" dirty="0"/>
                        <a:t>Service Option #2</a:t>
                      </a:r>
                    </a:p>
                  </a:txBody>
                  <a:tcPr anchor="ctr" anchorCtr="1"/>
                </a:tc>
                <a:extLst>
                  <a:ext uri="{0D108BD9-81ED-4DB2-BD59-A6C34878D82A}">
                    <a16:rowId xmlns:a16="http://schemas.microsoft.com/office/drawing/2014/main" val="300457964"/>
                  </a:ext>
                </a:extLst>
              </a:tr>
              <a:tr h="462845">
                <a:tc>
                  <a:txBody>
                    <a:bodyPr/>
                    <a:lstStyle/>
                    <a:p>
                      <a:r>
                        <a:rPr lang="en-US" sz="1400" dirty="0"/>
                        <a:t>Service Option #3</a:t>
                      </a:r>
                    </a:p>
                  </a:txBody>
                  <a:tcPr anchor="ctr" anchorCtr="1"/>
                </a:tc>
                <a:extLst>
                  <a:ext uri="{0D108BD9-81ED-4DB2-BD59-A6C34878D82A}">
                    <a16:rowId xmlns:a16="http://schemas.microsoft.com/office/drawing/2014/main" val="806767233"/>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#4</a:t>
                      </a:r>
                    </a:p>
                  </a:txBody>
                  <a:tcPr anchor="ctr" anchorCtr="1"/>
                </a:tc>
                <a:extLst>
                  <a:ext uri="{0D108BD9-81ED-4DB2-BD59-A6C34878D82A}">
                    <a16:rowId xmlns:a16="http://schemas.microsoft.com/office/drawing/2014/main" val="229099984"/>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#5</a:t>
                      </a:r>
                    </a:p>
                  </a:txBody>
                  <a:tcPr anchor="ctr" anchorCtr="1"/>
                </a:tc>
                <a:extLst>
                  <a:ext uri="{0D108BD9-81ED-4DB2-BD59-A6C34878D82A}">
                    <a16:rowId xmlns:a16="http://schemas.microsoft.com/office/drawing/2014/main" val="3146217879"/>
                  </a:ext>
                </a:extLst>
              </a:tr>
              <a:tr h="462845">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400" dirty="0"/>
                        <a:t>Service Option #6</a:t>
                      </a:r>
                    </a:p>
                  </a:txBody>
                  <a:tcPr anchor="ctr" anchorCtr="1"/>
                </a:tc>
                <a:extLst>
                  <a:ext uri="{0D108BD9-81ED-4DB2-BD59-A6C34878D82A}">
                    <a16:rowId xmlns:a16="http://schemas.microsoft.com/office/drawing/2014/main" val="3854390595"/>
                  </a:ext>
                </a:extLst>
              </a:tr>
            </a:tbl>
          </a:graphicData>
        </a:graphic>
      </p:graphicFrame>
      <p:sp>
        <p:nvSpPr>
          <p:cNvPr id="24" name="Rectangle 23"/>
          <p:cNvSpPr/>
          <p:nvPr/>
        </p:nvSpPr>
        <p:spPr>
          <a:xfrm>
            <a:off x="1169957" y="1986844"/>
            <a:ext cx="2415823" cy="1467556"/>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3687380" y="1986844"/>
            <a:ext cx="2336800" cy="4323643"/>
          </a:xfrm>
          <a:prstGeom prst="rect">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1234868" y="2108857"/>
            <a:ext cx="2286000" cy="1046440"/>
          </a:xfrm>
          <a:prstGeom prst="rect">
            <a:avLst/>
          </a:prstGeom>
          <a:noFill/>
        </p:spPr>
        <p:txBody>
          <a:bodyPr wrap="square" rtlCol="0" anchor="t" anchorCtr="1">
            <a:spAutoFit/>
          </a:bodyPr>
          <a:lstStyle/>
          <a:p>
            <a:pPr algn="ctr"/>
            <a:r>
              <a:rPr lang="en-US" sz="2400" dirty="0">
                <a:solidFill>
                  <a:schemeClr val="bg1"/>
                </a:solidFill>
              </a:rPr>
              <a:t>Service #1</a:t>
            </a:r>
          </a:p>
          <a:p>
            <a:pPr algn="ctr"/>
            <a:r>
              <a:rPr lang="en-US" sz="2400" dirty="0">
                <a:solidFill>
                  <a:schemeClr val="bg1"/>
                </a:solidFill>
                <a:latin typeface="Candara" panose="020E0502030303020204" pitchFamily="34" charset="0"/>
              </a:rPr>
              <a:t>$59.95</a:t>
            </a:r>
          </a:p>
          <a:p>
            <a:pPr algn="ctr"/>
            <a:r>
              <a:rPr lang="en-US" sz="1400" dirty="0">
                <a:solidFill>
                  <a:schemeClr val="bg1"/>
                </a:solidFill>
              </a:rPr>
              <a:t>Per Month</a:t>
            </a:r>
            <a:endParaRPr lang="en-US" sz="2400" dirty="0">
              <a:solidFill>
                <a:schemeClr val="bg1"/>
              </a:solidFill>
              <a:latin typeface="Candara" panose="020E0502030303020204" pitchFamily="34" charset="0"/>
            </a:endParaRPr>
          </a:p>
        </p:txBody>
      </p:sp>
      <p:grpSp>
        <p:nvGrpSpPr>
          <p:cNvPr id="27" name="Group 26"/>
          <p:cNvGrpSpPr/>
          <p:nvPr/>
        </p:nvGrpSpPr>
        <p:grpSpPr>
          <a:xfrm>
            <a:off x="3771348" y="3517240"/>
            <a:ext cx="2194560" cy="2520008"/>
            <a:chOff x="4659619" y="2799177"/>
            <a:chExt cx="2286000" cy="2520008"/>
          </a:xfrm>
        </p:grpSpPr>
        <p:sp>
          <p:nvSpPr>
            <p:cNvPr id="28" name="TextBox 27"/>
            <p:cNvSpPr txBox="1"/>
            <p:nvPr/>
          </p:nvSpPr>
          <p:spPr>
            <a:xfrm>
              <a:off x="4659619" y="2799177"/>
              <a:ext cx="2095500" cy="369332"/>
            </a:xfrm>
            <a:prstGeom prst="rect">
              <a:avLst/>
            </a:prstGeom>
            <a:noFill/>
          </p:spPr>
          <p:txBody>
            <a:bodyPr wrap="square" rtlCol="0">
              <a:spAutoFit/>
            </a:bodyPr>
            <a:lstStyle/>
            <a:p>
              <a:r>
                <a:rPr lang="en-US" dirty="0">
                  <a:solidFill>
                    <a:schemeClr val="bg1"/>
                  </a:solidFill>
                </a:rPr>
                <a:t>Lorem Ipsum Dolor</a:t>
              </a:r>
            </a:p>
          </p:txBody>
        </p:sp>
        <p:sp>
          <p:nvSpPr>
            <p:cNvPr id="29" name="TextBox 28"/>
            <p:cNvSpPr txBox="1"/>
            <p:nvPr/>
          </p:nvSpPr>
          <p:spPr>
            <a:xfrm>
              <a:off x="4659619" y="3441748"/>
              <a:ext cx="2286000" cy="1877437"/>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a:t>
              </a:r>
            </a:p>
            <a:p>
              <a:endParaRPr lang="en-US" dirty="0">
                <a:solidFill>
                  <a:schemeClr val="bg2">
                    <a:lumMod val="25000"/>
                  </a:schemeClr>
                </a:solidFill>
                <a:latin typeface="Candara" panose="020E0502030303020204" pitchFamily="34" charset="0"/>
              </a:endParaRPr>
            </a:p>
          </p:txBody>
        </p:sp>
      </p:grpSp>
      <p:sp>
        <p:nvSpPr>
          <p:cNvPr id="22" name="Freeform 735"/>
          <p:cNvSpPr>
            <a:spLocks noChangeAspect="1" noEditPoints="1"/>
          </p:cNvSpPr>
          <p:nvPr/>
        </p:nvSpPr>
        <p:spPr bwMode="auto">
          <a:xfrm>
            <a:off x="4469319" y="2387997"/>
            <a:ext cx="615737" cy="615460"/>
          </a:xfrm>
          <a:custGeom>
            <a:avLst/>
            <a:gdLst>
              <a:gd name="T0" fmla="*/ 741 w 4436"/>
              <a:gd name="T1" fmla="*/ 3250 h 4433"/>
              <a:gd name="T2" fmla="*/ 607 w 4436"/>
              <a:gd name="T3" fmla="*/ 3384 h 4433"/>
              <a:gd name="T4" fmla="*/ 569 w 4436"/>
              <a:gd name="T5" fmla="*/ 3562 h 4433"/>
              <a:gd name="T6" fmla="*/ 632 w 4436"/>
              <a:gd name="T7" fmla="*/ 3733 h 4433"/>
              <a:gd name="T8" fmla="*/ 783 w 4436"/>
              <a:gd name="T9" fmla="*/ 3846 h 4433"/>
              <a:gd name="T10" fmla="*/ 963 w 4436"/>
              <a:gd name="T11" fmla="*/ 3858 h 4433"/>
              <a:gd name="T12" fmla="*/ 1127 w 4436"/>
              <a:gd name="T13" fmla="*/ 3770 h 4433"/>
              <a:gd name="T14" fmla="*/ 1215 w 4436"/>
              <a:gd name="T15" fmla="*/ 3606 h 4433"/>
              <a:gd name="T16" fmla="*/ 1202 w 4436"/>
              <a:gd name="T17" fmla="*/ 3426 h 4433"/>
              <a:gd name="T18" fmla="*/ 1089 w 4436"/>
              <a:gd name="T19" fmla="*/ 3276 h 4433"/>
              <a:gd name="T20" fmla="*/ 918 w 4436"/>
              <a:gd name="T21" fmla="*/ 3213 h 4433"/>
              <a:gd name="T22" fmla="*/ 3435 w 4436"/>
              <a:gd name="T23" fmla="*/ 16 h 4433"/>
              <a:gd name="T24" fmla="*/ 3487 w 4436"/>
              <a:gd name="T25" fmla="*/ 31 h 4433"/>
              <a:gd name="T26" fmla="*/ 3516 w 4436"/>
              <a:gd name="T27" fmla="*/ 70 h 4433"/>
              <a:gd name="T28" fmla="*/ 3477 w 4436"/>
              <a:gd name="T29" fmla="*/ 139 h 4433"/>
              <a:gd name="T30" fmla="*/ 2846 w 4436"/>
              <a:gd name="T31" fmla="*/ 812 h 4433"/>
              <a:gd name="T32" fmla="*/ 2857 w 4436"/>
              <a:gd name="T33" fmla="*/ 948 h 4433"/>
              <a:gd name="T34" fmla="*/ 3457 w 4436"/>
              <a:gd name="T35" fmla="*/ 1561 h 4433"/>
              <a:gd name="T36" fmla="*/ 3591 w 4436"/>
              <a:gd name="T37" fmla="*/ 1596 h 4433"/>
              <a:gd name="T38" fmla="*/ 3718 w 4436"/>
              <a:gd name="T39" fmla="*/ 1537 h 4433"/>
              <a:gd name="T40" fmla="*/ 4353 w 4436"/>
              <a:gd name="T41" fmla="*/ 917 h 4433"/>
              <a:gd name="T42" fmla="*/ 4396 w 4436"/>
              <a:gd name="T43" fmla="*/ 924 h 4433"/>
              <a:gd name="T44" fmla="*/ 4414 w 4436"/>
              <a:gd name="T45" fmla="*/ 963 h 4433"/>
              <a:gd name="T46" fmla="*/ 4436 w 4436"/>
              <a:gd name="T47" fmla="*/ 1235 h 4433"/>
              <a:gd name="T48" fmla="*/ 4373 w 4436"/>
              <a:gd name="T49" fmla="*/ 1580 h 4433"/>
              <a:gd name="T50" fmla="*/ 4208 w 4436"/>
              <a:gd name="T51" fmla="*/ 1898 h 4433"/>
              <a:gd name="T52" fmla="*/ 3946 w 4436"/>
              <a:gd name="T53" fmla="*/ 2160 h 4433"/>
              <a:gd name="T54" fmla="*/ 3627 w 4436"/>
              <a:gd name="T55" fmla="*/ 2328 h 4433"/>
              <a:gd name="T56" fmla="*/ 3285 w 4436"/>
              <a:gd name="T57" fmla="*/ 2392 h 4433"/>
              <a:gd name="T58" fmla="*/ 2937 w 4436"/>
              <a:gd name="T59" fmla="*/ 2350 h 4433"/>
              <a:gd name="T60" fmla="*/ 2820 w 4436"/>
              <a:gd name="T61" fmla="*/ 2312 h 4433"/>
              <a:gd name="T62" fmla="*/ 2747 w 4436"/>
              <a:gd name="T63" fmla="*/ 2331 h 4433"/>
              <a:gd name="T64" fmla="*/ 1733 w 4436"/>
              <a:gd name="T65" fmla="*/ 3355 h 4433"/>
              <a:gd name="T66" fmla="*/ 1734 w 4436"/>
              <a:gd name="T67" fmla="*/ 3401 h 4433"/>
              <a:gd name="T68" fmla="*/ 1786 w 4436"/>
              <a:gd name="T69" fmla="*/ 3495 h 4433"/>
              <a:gd name="T70" fmla="*/ 1759 w 4436"/>
              <a:gd name="T71" fmla="*/ 3629 h 4433"/>
              <a:gd name="T72" fmla="*/ 952 w 4436"/>
              <a:gd name="T73" fmla="*/ 4421 h 4433"/>
              <a:gd name="T74" fmla="*/ 818 w 4436"/>
              <a:gd name="T75" fmla="*/ 4421 h 4433"/>
              <a:gd name="T76" fmla="*/ 30 w 4436"/>
              <a:gd name="T77" fmla="*/ 3648 h 4433"/>
              <a:gd name="T78" fmla="*/ 0 w 4436"/>
              <a:gd name="T79" fmla="*/ 3548 h 4433"/>
              <a:gd name="T80" fmla="*/ 53 w 4436"/>
              <a:gd name="T81" fmla="*/ 3422 h 4433"/>
              <a:gd name="T82" fmla="*/ 869 w 4436"/>
              <a:gd name="T83" fmla="*/ 2649 h 4433"/>
              <a:gd name="T84" fmla="*/ 1002 w 4436"/>
              <a:gd name="T85" fmla="*/ 2676 h 4433"/>
              <a:gd name="T86" fmla="*/ 1044 w 4436"/>
              <a:gd name="T87" fmla="*/ 2705 h 4433"/>
              <a:gd name="T88" fmla="*/ 1098 w 4436"/>
              <a:gd name="T89" fmla="*/ 2693 h 4433"/>
              <a:gd name="T90" fmla="*/ 1240 w 4436"/>
              <a:gd name="T91" fmla="*/ 2554 h 4433"/>
              <a:gd name="T92" fmla="*/ 1445 w 4436"/>
              <a:gd name="T93" fmla="*/ 2350 h 4433"/>
              <a:gd name="T94" fmla="*/ 1623 w 4436"/>
              <a:gd name="T95" fmla="*/ 2171 h 4433"/>
              <a:gd name="T96" fmla="*/ 1797 w 4436"/>
              <a:gd name="T97" fmla="*/ 1998 h 4433"/>
              <a:gd name="T98" fmla="*/ 1944 w 4436"/>
              <a:gd name="T99" fmla="*/ 1852 h 4433"/>
              <a:gd name="T100" fmla="*/ 2046 w 4436"/>
              <a:gd name="T101" fmla="*/ 1749 h 4433"/>
              <a:gd name="T102" fmla="*/ 2085 w 4436"/>
              <a:gd name="T103" fmla="*/ 1710 h 4433"/>
              <a:gd name="T104" fmla="*/ 2119 w 4436"/>
              <a:gd name="T105" fmla="*/ 1619 h 4433"/>
              <a:gd name="T106" fmla="*/ 2103 w 4436"/>
              <a:gd name="T107" fmla="*/ 1556 h 4433"/>
              <a:gd name="T108" fmla="*/ 2039 w 4436"/>
              <a:gd name="T109" fmla="*/ 1192 h 4433"/>
              <a:gd name="T110" fmla="*/ 2096 w 4436"/>
              <a:gd name="T111" fmla="*/ 833 h 4433"/>
              <a:gd name="T112" fmla="*/ 2268 w 4436"/>
              <a:gd name="T113" fmla="*/ 499 h 4433"/>
              <a:gd name="T114" fmla="*/ 2535 w 4436"/>
              <a:gd name="T115" fmla="*/ 231 h 4433"/>
              <a:gd name="T116" fmla="*/ 2843 w 4436"/>
              <a:gd name="T117" fmla="*/ 68 h 4433"/>
              <a:gd name="T118" fmla="*/ 3179 w 4436"/>
              <a:gd name="T119" fmla="*/ 1 h 4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36" h="4433">
                <a:moveTo>
                  <a:pt x="872" y="3213"/>
                </a:moveTo>
                <a:lnTo>
                  <a:pt x="827" y="3219"/>
                </a:lnTo>
                <a:lnTo>
                  <a:pt x="783" y="3232"/>
                </a:lnTo>
                <a:lnTo>
                  <a:pt x="741" y="3250"/>
                </a:lnTo>
                <a:lnTo>
                  <a:pt x="700" y="3276"/>
                </a:lnTo>
                <a:lnTo>
                  <a:pt x="663" y="3309"/>
                </a:lnTo>
                <a:lnTo>
                  <a:pt x="632" y="3345"/>
                </a:lnTo>
                <a:lnTo>
                  <a:pt x="607" y="3384"/>
                </a:lnTo>
                <a:lnTo>
                  <a:pt x="588" y="3426"/>
                </a:lnTo>
                <a:lnTo>
                  <a:pt x="575" y="3471"/>
                </a:lnTo>
                <a:lnTo>
                  <a:pt x="569" y="3516"/>
                </a:lnTo>
                <a:lnTo>
                  <a:pt x="569" y="3562"/>
                </a:lnTo>
                <a:lnTo>
                  <a:pt x="575" y="3606"/>
                </a:lnTo>
                <a:lnTo>
                  <a:pt x="588" y="3651"/>
                </a:lnTo>
                <a:lnTo>
                  <a:pt x="607" y="3693"/>
                </a:lnTo>
                <a:lnTo>
                  <a:pt x="632" y="3733"/>
                </a:lnTo>
                <a:lnTo>
                  <a:pt x="663" y="3770"/>
                </a:lnTo>
                <a:lnTo>
                  <a:pt x="700" y="3801"/>
                </a:lnTo>
                <a:lnTo>
                  <a:pt x="741" y="3827"/>
                </a:lnTo>
                <a:lnTo>
                  <a:pt x="783" y="3846"/>
                </a:lnTo>
                <a:lnTo>
                  <a:pt x="827" y="3858"/>
                </a:lnTo>
                <a:lnTo>
                  <a:pt x="872" y="3865"/>
                </a:lnTo>
                <a:lnTo>
                  <a:pt x="918" y="3865"/>
                </a:lnTo>
                <a:lnTo>
                  <a:pt x="963" y="3858"/>
                </a:lnTo>
                <a:lnTo>
                  <a:pt x="1007" y="3846"/>
                </a:lnTo>
                <a:lnTo>
                  <a:pt x="1049" y="3827"/>
                </a:lnTo>
                <a:lnTo>
                  <a:pt x="1089" y="3801"/>
                </a:lnTo>
                <a:lnTo>
                  <a:pt x="1127" y="3770"/>
                </a:lnTo>
                <a:lnTo>
                  <a:pt x="1158" y="3733"/>
                </a:lnTo>
                <a:lnTo>
                  <a:pt x="1183" y="3693"/>
                </a:lnTo>
                <a:lnTo>
                  <a:pt x="1202" y="3651"/>
                </a:lnTo>
                <a:lnTo>
                  <a:pt x="1215" y="3606"/>
                </a:lnTo>
                <a:lnTo>
                  <a:pt x="1221" y="3562"/>
                </a:lnTo>
                <a:lnTo>
                  <a:pt x="1221" y="3516"/>
                </a:lnTo>
                <a:lnTo>
                  <a:pt x="1215" y="3471"/>
                </a:lnTo>
                <a:lnTo>
                  <a:pt x="1202" y="3426"/>
                </a:lnTo>
                <a:lnTo>
                  <a:pt x="1183" y="3384"/>
                </a:lnTo>
                <a:lnTo>
                  <a:pt x="1158" y="3345"/>
                </a:lnTo>
                <a:lnTo>
                  <a:pt x="1127" y="3309"/>
                </a:lnTo>
                <a:lnTo>
                  <a:pt x="1089" y="3276"/>
                </a:lnTo>
                <a:lnTo>
                  <a:pt x="1049" y="3250"/>
                </a:lnTo>
                <a:lnTo>
                  <a:pt x="1007" y="3232"/>
                </a:lnTo>
                <a:lnTo>
                  <a:pt x="963" y="3219"/>
                </a:lnTo>
                <a:lnTo>
                  <a:pt x="918" y="3213"/>
                </a:lnTo>
                <a:lnTo>
                  <a:pt x="872" y="3213"/>
                </a:lnTo>
                <a:close/>
                <a:moveTo>
                  <a:pt x="3265" y="0"/>
                </a:moveTo>
                <a:lnTo>
                  <a:pt x="3351" y="5"/>
                </a:lnTo>
                <a:lnTo>
                  <a:pt x="3435" y="16"/>
                </a:lnTo>
                <a:lnTo>
                  <a:pt x="3447" y="17"/>
                </a:lnTo>
                <a:lnTo>
                  <a:pt x="3461" y="22"/>
                </a:lnTo>
                <a:lnTo>
                  <a:pt x="3474" y="26"/>
                </a:lnTo>
                <a:lnTo>
                  <a:pt x="3487" y="31"/>
                </a:lnTo>
                <a:lnTo>
                  <a:pt x="3497" y="38"/>
                </a:lnTo>
                <a:lnTo>
                  <a:pt x="3507" y="47"/>
                </a:lnTo>
                <a:lnTo>
                  <a:pt x="3514" y="58"/>
                </a:lnTo>
                <a:lnTo>
                  <a:pt x="3516" y="70"/>
                </a:lnTo>
                <a:lnTo>
                  <a:pt x="3515" y="84"/>
                </a:lnTo>
                <a:lnTo>
                  <a:pt x="3508" y="100"/>
                </a:lnTo>
                <a:lnTo>
                  <a:pt x="3496" y="119"/>
                </a:lnTo>
                <a:lnTo>
                  <a:pt x="3477" y="139"/>
                </a:lnTo>
                <a:lnTo>
                  <a:pt x="2899" y="718"/>
                </a:lnTo>
                <a:lnTo>
                  <a:pt x="2875" y="747"/>
                </a:lnTo>
                <a:lnTo>
                  <a:pt x="2857" y="778"/>
                </a:lnTo>
                <a:lnTo>
                  <a:pt x="2846" y="812"/>
                </a:lnTo>
                <a:lnTo>
                  <a:pt x="2839" y="845"/>
                </a:lnTo>
                <a:lnTo>
                  <a:pt x="2839" y="881"/>
                </a:lnTo>
                <a:lnTo>
                  <a:pt x="2846" y="914"/>
                </a:lnTo>
                <a:lnTo>
                  <a:pt x="2857" y="948"/>
                </a:lnTo>
                <a:lnTo>
                  <a:pt x="2875" y="979"/>
                </a:lnTo>
                <a:lnTo>
                  <a:pt x="2899" y="1008"/>
                </a:lnTo>
                <a:lnTo>
                  <a:pt x="3428" y="1537"/>
                </a:lnTo>
                <a:lnTo>
                  <a:pt x="3457" y="1561"/>
                </a:lnTo>
                <a:lnTo>
                  <a:pt x="3488" y="1579"/>
                </a:lnTo>
                <a:lnTo>
                  <a:pt x="3522" y="1589"/>
                </a:lnTo>
                <a:lnTo>
                  <a:pt x="3556" y="1596"/>
                </a:lnTo>
                <a:lnTo>
                  <a:pt x="3591" y="1596"/>
                </a:lnTo>
                <a:lnTo>
                  <a:pt x="3626" y="1589"/>
                </a:lnTo>
                <a:lnTo>
                  <a:pt x="3659" y="1579"/>
                </a:lnTo>
                <a:lnTo>
                  <a:pt x="3690" y="1561"/>
                </a:lnTo>
                <a:lnTo>
                  <a:pt x="3718" y="1537"/>
                </a:lnTo>
                <a:lnTo>
                  <a:pt x="4298" y="959"/>
                </a:lnTo>
                <a:lnTo>
                  <a:pt x="4318" y="939"/>
                </a:lnTo>
                <a:lnTo>
                  <a:pt x="4337" y="925"/>
                </a:lnTo>
                <a:lnTo>
                  <a:pt x="4353" y="917"/>
                </a:lnTo>
                <a:lnTo>
                  <a:pt x="4367" y="914"/>
                </a:lnTo>
                <a:lnTo>
                  <a:pt x="4379" y="914"/>
                </a:lnTo>
                <a:lnTo>
                  <a:pt x="4388" y="918"/>
                </a:lnTo>
                <a:lnTo>
                  <a:pt x="4396" y="924"/>
                </a:lnTo>
                <a:lnTo>
                  <a:pt x="4403" y="933"/>
                </a:lnTo>
                <a:lnTo>
                  <a:pt x="4407" y="943"/>
                </a:lnTo>
                <a:lnTo>
                  <a:pt x="4411" y="952"/>
                </a:lnTo>
                <a:lnTo>
                  <a:pt x="4414" y="963"/>
                </a:lnTo>
                <a:lnTo>
                  <a:pt x="4417" y="972"/>
                </a:lnTo>
                <a:lnTo>
                  <a:pt x="4429" y="1059"/>
                </a:lnTo>
                <a:lnTo>
                  <a:pt x="4436" y="1147"/>
                </a:lnTo>
                <a:lnTo>
                  <a:pt x="4436" y="1235"/>
                </a:lnTo>
                <a:lnTo>
                  <a:pt x="4430" y="1321"/>
                </a:lnTo>
                <a:lnTo>
                  <a:pt x="4418" y="1408"/>
                </a:lnTo>
                <a:lnTo>
                  <a:pt x="4399" y="1495"/>
                </a:lnTo>
                <a:lnTo>
                  <a:pt x="4373" y="1580"/>
                </a:lnTo>
                <a:lnTo>
                  <a:pt x="4342" y="1662"/>
                </a:lnTo>
                <a:lnTo>
                  <a:pt x="4303" y="1744"/>
                </a:lnTo>
                <a:lnTo>
                  <a:pt x="4260" y="1822"/>
                </a:lnTo>
                <a:lnTo>
                  <a:pt x="4208" y="1898"/>
                </a:lnTo>
                <a:lnTo>
                  <a:pt x="4151" y="1969"/>
                </a:lnTo>
                <a:lnTo>
                  <a:pt x="4086" y="2038"/>
                </a:lnTo>
                <a:lnTo>
                  <a:pt x="4017" y="2103"/>
                </a:lnTo>
                <a:lnTo>
                  <a:pt x="3946" y="2160"/>
                </a:lnTo>
                <a:lnTo>
                  <a:pt x="3870" y="2213"/>
                </a:lnTo>
                <a:lnTo>
                  <a:pt x="3791" y="2258"/>
                </a:lnTo>
                <a:lnTo>
                  <a:pt x="3710" y="2295"/>
                </a:lnTo>
                <a:lnTo>
                  <a:pt x="3627" y="2328"/>
                </a:lnTo>
                <a:lnTo>
                  <a:pt x="3543" y="2354"/>
                </a:lnTo>
                <a:lnTo>
                  <a:pt x="3458" y="2373"/>
                </a:lnTo>
                <a:lnTo>
                  <a:pt x="3371" y="2386"/>
                </a:lnTo>
                <a:lnTo>
                  <a:pt x="3285" y="2392"/>
                </a:lnTo>
                <a:lnTo>
                  <a:pt x="3197" y="2392"/>
                </a:lnTo>
                <a:lnTo>
                  <a:pt x="3110" y="2385"/>
                </a:lnTo>
                <a:lnTo>
                  <a:pt x="3024" y="2370"/>
                </a:lnTo>
                <a:lnTo>
                  <a:pt x="2937" y="2350"/>
                </a:lnTo>
                <a:lnTo>
                  <a:pt x="2852" y="2323"/>
                </a:lnTo>
                <a:lnTo>
                  <a:pt x="2843" y="2320"/>
                </a:lnTo>
                <a:lnTo>
                  <a:pt x="2833" y="2316"/>
                </a:lnTo>
                <a:lnTo>
                  <a:pt x="2820" y="2312"/>
                </a:lnTo>
                <a:lnTo>
                  <a:pt x="2804" y="2310"/>
                </a:lnTo>
                <a:lnTo>
                  <a:pt x="2788" y="2313"/>
                </a:lnTo>
                <a:lnTo>
                  <a:pt x="2769" y="2318"/>
                </a:lnTo>
                <a:lnTo>
                  <a:pt x="2747" y="2331"/>
                </a:lnTo>
                <a:lnTo>
                  <a:pt x="2726" y="2350"/>
                </a:lnTo>
                <a:lnTo>
                  <a:pt x="1758" y="3317"/>
                </a:lnTo>
                <a:lnTo>
                  <a:pt x="1741" y="3336"/>
                </a:lnTo>
                <a:lnTo>
                  <a:pt x="1733" y="3355"/>
                </a:lnTo>
                <a:lnTo>
                  <a:pt x="1729" y="3371"/>
                </a:lnTo>
                <a:lnTo>
                  <a:pt x="1730" y="3384"/>
                </a:lnTo>
                <a:lnTo>
                  <a:pt x="1732" y="3394"/>
                </a:lnTo>
                <a:lnTo>
                  <a:pt x="1734" y="3401"/>
                </a:lnTo>
                <a:lnTo>
                  <a:pt x="1736" y="3403"/>
                </a:lnTo>
                <a:lnTo>
                  <a:pt x="1759" y="3432"/>
                </a:lnTo>
                <a:lnTo>
                  <a:pt x="1775" y="3463"/>
                </a:lnTo>
                <a:lnTo>
                  <a:pt x="1786" y="3495"/>
                </a:lnTo>
                <a:lnTo>
                  <a:pt x="1789" y="3530"/>
                </a:lnTo>
                <a:lnTo>
                  <a:pt x="1786" y="3564"/>
                </a:lnTo>
                <a:lnTo>
                  <a:pt x="1775" y="3598"/>
                </a:lnTo>
                <a:lnTo>
                  <a:pt x="1759" y="3629"/>
                </a:lnTo>
                <a:lnTo>
                  <a:pt x="1736" y="3656"/>
                </a:lnTo>
                <a:lnTo>
                  <a:pt x="1011" y="4381"/>
                </a:lnTo>
                <a:lnTo>
                  <a:pt x="983" y="4403"/>
                </a:lnTo>
                <a:lnTo>
                  <a:pt x="952" y="4421"/>
                </a:lnTo>
                <a:lnTo>
                  <a:pt x="919" y="4430"/>
                </a:lnTo>
                <a:lnTo>
                  <a:pt x="886" y="4433"/>
                </a:lnTo>
                <a:lnTo>
                  <a:pt x="850" y="4430"/>
                </a:lnTo>
                <a:lnTo>
                  <a:pt x="818" y="4421"/>
                </a:lnTo>
                <a:lnTo>
                  <a:pt x="787" y="4403"/>
                </a:lnTo>
                <a:lnTo>
                  <a:pt x="758" y="4381"/>
                </a:lnTo>
                <a:lnTo>
                  <a:pt x="53" y="3675"/>
                </a:lnTo>
                <a:lnTo>
                  <a:pt x="30" y="3648"/>
                </a:lnTo>
                <a:lnTo>
                  <a:pt x="14" y="3616"/>
                </a:lnTo>
                <a:lnTo>
                  <a:pt x="3" y="3583"/>
                </a:lnTo>
                <a:lnTo>
                  <a:pt x="0" y="3549"/>
                </a:lnTo>
                <a:lnTo>
                  <a:pt x="0" y="3548"/>
                </a:lnTo>
                <a:lnTo>
                  <a:pt x="3" y="3514"/>
                </a:lnTo>
                <a:lnTo>
                  <a:pt x="14" y="3482"/>
                </a:lnTo>
                <a:lnTo>
                  <a:pt x="30" y="3451"/>
                </a:lnTo>
                <a:lnTo>
                  <a:pt x="53" y="3422"/>
                </a:lnTo>
                <a:lnTo>
                  <a:pt x="777" y="2699"/>
                </a:lnTo>
                <a:lnTo>
                  <a:pt x="806" y="2676"/>
                </a:lnTo>
                <a:lnTo>
                  <a:pt x="837" y="2659"/>
                </a:lnTo>
                <a:lnTo>
                  <a:pt x="869" y="2649"/>
                </a:lnTo>
                <a:lnTo>
                  <a:pt x="903" y="2646"/>
                </a:lnTo>
                <a:lnTo>
                  <a:pt x="938" y="2649"/>
                </a:lnTo>
                <a:lnTo>
                  <a:pt x="971" y="2659"/>
                </a:lnTo>
                <a:lnTo>
                  <a:pt x="1002" y="2676"/>
                </a:lnTo>
                <a:lnTo>
                  <a:pt x="1030" y="2699"/>
                </a:lnTo>
                <a:lnTo>
                  <a:pt x="1032" y="2700"/>
                </a:lnTo>
                <a:lnTo>
                  <a:pt x="1037" y="2703"/>
                </a:lnTo>
                <a:lnTo>
                  <a:pt x="1044" y="2705"/>
                </a:lnTo>
                <a:lnTo>
                  <a:pt x="1053" y="2708"/>
                </a:lnTo>
                <a:lnTo>
                  <a:pt x="1067" y="2707"/>
                </a:lnTo>
                <a:lnTo>
                  <a:pt x="1082" y="2703"/>
                </a:lnTo>
                <a:lnTo>
                  <a:pt x="1098" y="2693"/>
                </a:lnTo>
                <a:lnTo>
                  <a:pt x="1118" y="2677"/>
                </a:lnTo>
                <a:lnTo>
                  <a:pt x="1174" y="2621"/>
                </a:lnTo>
                <a:lnTo>
                  <a:pt x="1206" y="2589"/>
                </a:lnTo>
                <a:lnTo>
                  <a:pt x="1240" y="2554"/>
                </a:lnTo>
                <a:lnTo>
                  <a:pt x="1278" y="2516"/>
                </a:lnTo>
                <a:lnTo>
                  <a:pt x="1317" y="2477"/>
                </a:lnTo>
                <a:lnTo>
                  <a:pt x="1401" y="2394"/>
                </a:lnTo>
                <a:lnTo>
                  <a:pt x="1445" y="2350"/>
                </a:lnTo>
                <a:lnTo>
                  <a:pt x="1489" y="2306"/>
                </a:lnTo>
                <a:lnTo>
                  <a:pt x="1534" y="2262"/>
                </a:lnTo>
                <a:lnTo>
                  <a:pt x="1579" y="2216"/>
                </a:lnTo>
                <a:lnTo>
                  <a:pt x="1623" y="2171"/>
                </a:lnTo>
                <a:lnTo>
                  <a:pt x="1668" y="2126"/>
                </a:lnTo>
                <a:lnTo>
                  <a:pt x="1711" y="2083"/>
                </a:lnTo>
                <a:lnTo>
                  <a:pt x="1755" y="2040"/>
                </a:lnTo>
                <a:lnTo>
                  <a:pt x="1797" y="1998"/>
                </a:lnTo>
                <a:lnTo>
                  <a:pt x="1836" y="1959"/>
                </a:lnTo>
                <a:lnTo>
                  <a:pt x="1875" y="1921"/>
                </a:lnTo>
                <a:lnTo>
                  <a:pt x="1911" y="1884"/>
                </a:lnTo>
                <a:lnTo>
                  <a:pt x="1944" y="1852"/>
                </a:lnTo>
                <a:lnTo>
                  <a:pt x="1974" y="1821"/>
                </a:lnTo>
                <a:lnTo>
                  <a:pt x="2003" y="1794"/>
                </a:lnTo>
                <a:lnTo>
                  <a:pt x="2026" y="1769"/>
                </a:lnTo>
                <a:lnTo>
                  <a:pt x="2046" y="1749"/>
                </a:lnTo>
                <a:lnTo>
                  <a:pt x="2062" y="1733"/>
                </a:lnTo>
                <a:lnTo>
                  <a:pt x="2074" y="1721"/>
                </a:lnTo>
                <a:lnTo>
                  <a:pt x="2082" y="1712"/>
                </a:lnTo>
                <a:lnTo>
                  <a:pt x="2085" y="1710"/>
                </a:lnTo>
                <a:lnTo>
                  <a:pt x="2103" y="1688"/>
                </a:lnTo>
                <a:lnTo>
                  <a:pt x="2114" y="1664"/>
                </a:lnTo>
                <a:lnTo>
                  <a:pt x="2119" y="1642"/>
                </a:lnTo>
                <a:lnTo>
                  <a:pt x="2119" y="1619"/>
                </a:lnTo>
                <a:lnTo>
                  <a:pt x="2116" y="1599"/>
                </a:lnTo>
                <a:lnTo>
                  <a:pt x="2112" y="1581"/>
                </a:lnTo>
                <a:lnTo>
                  <a:pt x="2107" y="1566"/>
                </a:lnTo>
                <a:lnTo>
                  <a:pt x="2103" y="1556"/>
                </a:lnTo>
                <a:lnTo>
                  <a:pt x="2076" y="1465"/>
                </a:lnTo>
                <a:lnTo>
                  <a:pt x="2055" y="1374"/>
                </a:lnTo>
                <a:lnTo>
                  <a:pt x="2045" y="1284"/>
                </a:lnTo>
                <a:lnTo>
                  <a:pt x="2039" y="1192"/>
                </a:lnTo>
                <a:lnTo>
                  <a:pt x="2042" y="1101"/>
                </a:lnTo>
                <a:lnTo>
                  <a:pt x="2053" y="1010"/>
                </a:lnTo>
                <a:lnTo>
                  <a:pt x="2070" y="921"/>
                </a:lnTo>
                <a:lnTo>
                  <a:pt x="2096" y="833"/>
                </a:lnTo>
                <a:lnTo>
                  <a:pt x="2127" y="747"/>
                </a:lnTo>
                <a:lnTo>
                  <a:pt x="2168" y="661"/>
                </a:lnTo>
                <a:lnTo>
                  <a:pt x="2214" y="579"/>
                </a:lnTo>
                <a:lnTo>
                  <a:pt x="2268" y="499"/>
                </a:lnTo>
                <a:lnTo>
                  <a:pt x="2329" y="423"/>
                </a:lnTo>
                <a:lnTo>
                  <a:pt x="2397" y="350"/>
                </a:lnTo>
                <a:lnTo>
                  <a:pt x="2464" y="288"/>
                </a:lnTo>
                <a:lnTo>
                  <a:pt x="2535" y="231"/>
                </a:lnTo>
                <a:lnTo>
                  <a:pt x="2608" y="181"/>
                </a:lnTo>
                <a:lnTo>
                  <a:pt x="2685" y="138"/>
                </a:lnTo>
                <a:lnTo>
                  <a:pt x="2764" y="100"/>
                </a:lnTo>
                <a:lnTo>
                  <a:pt x="2843" y="68"/>
                </a:lnTo>
                <a:lnTo>
                  <a:pt x="2926" y="42"/>
                </a:lnTo>
                <a:lnTo>
                  <a:pt x="3010" y="23"/>
                </a:lnTo>
                <a:lnTo>
                  <a:pt x="3094" y="9"/>
                </a:lnTo>
                <a:lnTo>
                  <a:pt x="3179" y="1"/>
                </a:lnTo>
                <a:lnTo>
                  <a:pt x="3265" y="0"/>
                </a:lnTo>
                <a:close/>
              </a:path>
            </a:pathLst>
          </a:custGeom>
          <a:solidFill>
            <a:schemeClr val="bg1"/>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grpSp>
        <p:nvGrpSpPr>
          <p:cNvPr id="36" name="Group 35"/>
          <p:cNvGrpSpPr/>
          <p:nvPr/>
        </p:nvGrpSpPr>
        <p:grpSpPr>
          <a:xfrm>
            <a:off x="502955" y="508379"/>
            <a:ext cx="5508978" cy="1077095"/>
            <a:chOff x="587022" y="976809"/>
            <a:chExt cx="5508978" cy="1077095"/>
          </a:xfrm>
        </p:grpSpPr>
        <p:sp>
          <p:nvSpPr>
            <p:cNvPr id="37" name="TextBox 36"/>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38" name="TextBox 37"/>
            <p:cNvSpPr txBox="1"/>
            <p:nvPr/>
          </p:nvSpPr>
          <p:spPr>
            <a:xfrm>
              <a:off x="646551" y="1684572"/>
              <a:ext cx="1562986"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93164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ppt_x"/>
                                          </p:val>
                                        </p:tav>
                                        <p:tav tm="100000">
                                          <p:val>
                                            <p:strVal val="#ppt_x"/>
                                          </p:val>
                                        </p:tav>
                                      </p:tavLst>
                                    </p:anim>
                                    <p:anim calcmode="lin" valueType="num">
                                      <p:cBhvr additive="base">
                                        <p:cTn id="12" dur="500" fill="hold"/>
                                        <p:tgtEl>
                                          <p:spTgt spid="24"/>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up)">
                                      <p:cBhvr>
                                        <p:cTn id="16" dur="500"/>
                                        <p:tgtEl>
                                          <p:spTgt spid="26"/>
                                        </p:tgtEl>
                                      </p:cBhvr>
                                    </p:animEffect>
                                  </p:childTnLst>
                                </p:cTn>
                              </p:par>
                            </p:childTnLst>
                          </p:cTn>
                        </p:par>
                        <p:par>
                          <p:cTn id="17" fill="hold">
                            <p:stCondLst>
                              <p:cond delay="1500"/>
                            </p:stCondLst>
                            <p:childTnLst>
                              <p:par>
                                <p:cTn id="18" presetID="22" presetClass="entr" presetSubtype="1" fill="hold" nodeType="afterEffect">
                                  <p:stCondLst>
                                    <p:cond delay="0"/>
                                  </p:stCondLst>
                                  <p:childTnLst>
                                    <p:set>
                                      <p:cBhvr>
                                        <p:cTn id="19" dur="1" fill="hold">
                                          <p:stCondLst>
                                            <p:cond delay="0"/>
                                          </p:stCondLst>
                                        </p:cTn>
                                        <p:tgtEl>
                                          <p:spTgt spid="23"/>
                                        </p:tgtEl>
                                        <p:attrNameLst>
                                          <p:attrName>style.visibility</p:attrName>
                                        </p:attrNameLst>
                                      </p:cBhvr>
                                      <p:to>
                                        <p:strVal val="visible"/>
                                      </p:to>
                                    </p:set>
                                    <p:animEffect transition="in" filter="wipe(up)">
                                      <p:cBhvr>
                                        <p:cTn id="20" dur="500"/>
                                        <p:tgtEl>
                                          <p:spTgt spid="23"/>
                                        </p:tgtEl>
                                      </p:cBhvr>
                                    </p:animEffect>
                                  </p:childTnLst>
                                </p:cTn>
                              </p:par>
                            </p:childTnLst>
                          </p:cTn>
                        </p:par>
                        <p:par>
                          <p:cTn id="21" fill="hold">
                            <p:stCondLst>
                              <p:cond delay="2000"/>
                            </p:stCondLst>
                            <p:childTnLst>
                              <p:par>
                                <p:cTn id="22" presetID="2" presetClass="entr" presetSubtype="4" fill="hold" grpId="0" nodeType="afterEffect">
                                  <p:stCondLst>
                                    <p:cond delay="0"/>
                                  </p:stCondLst>
                                  <p:childTnLst>
                                    <p:set>
                                      <p:cBhvr>
                                        <p:cTn id="23" dur="1" fill="hold">
                                          <p:stCondLst>
                                            <p:cond delay="0"/>
                                          </p:stCondLst>
                                        </p:cTn>
                                        <p:tgtEl>
                                          <p:spTgt spid="25"/>
                                        </p:tgtEl>
                                        <p:attrNameLst>
                                          <p:attrName>style.visibility</p:attrName>
                                        </p:attrNameLst>
                                      </p:cBhvr>
                                      <p:to>
                                        <p:strVal val="visible"/>
                                      </p:to>
                                    </p:set>
                                    <p:anim calcmode="lin" valueType="num">
                                      <p:cBhvr additive="base">
                                        <p:cTn id="24" dur="500" fill="hold"/>
                                        <p:tgtEl>
                                          <p:spTgt spid="25"/>
                                        </p:tgtEl>
                                        <p:attrNameLst>
                                          <p:attrName>ppt_x</p:attrName>
                                        </p:attrNameLst>
                                      </p:cBhvr>
                                      <p:tavLst>
                                        <p:tav tm="0">
                                          <p:val>
                                            <p:strVal val="#ppt_x"/>
                                          </p:val>
                                        </p:tav>
                                        <p:tav tm="100000">
                                          <p:val>
                                            <p:strVal val="#ppt_x"/>
                                          </p:val>
                                        </p:tav>
                                      </p:tavLst>
                                    </p:anim>
                                    <p:anim calcmode="lin" valueType="num">
                                      <p:cBhvr additive="base">
                                        <p:cTn id="25" dur="500" fill="hold"/>
                                        <p:tgtEl>
                                          <p:spTgt spid="25"/>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53" presetClass="entr" presetSubtype="16" fill="hold" grpId="0" nodeType="afterEffect">
                                  <p:stCondLst>
                                    <p:cond delay="0"/>
                                  </p:stCondLst>
                                  <p:childTnLst>
                                    <p:set>
                                      <p:cBhvr>
                                        <p:cTn id="28" dur="1" fill="hold">
                                          <p:stCondLst>
                                            <p:cond delay="0"/>
                                          </p:stCondLst>
                                        </p:cTn>
                                        <p:tgtEl>
                                          <p:spTgt spid="22"/>
                                        </p:tgtEl>
                                        <p:attrNameLst>
                                          <p:attrName>style.visibility</p:attrName>
                                        </p:attrNameLst>
                                      </p:cBhvr>
                                      <p:to>
                                        <p:strVal val="visible"/>
                                      </p:to>
                                    </p:set>
                                    <p:anim calcmode="lin" valueType="num">
                                      <p:cBhvr>
                                        <p:cTn id="29" dur="500" fill="hold"/>
                                        <p:tgtEl>
                                          <p:spTgt spid="22"/>
                                        </p:tgtEl>
                                        <p:attrNameLst>
                                          <p:attrName>ppt_w</p:attrName>
                                        </p:attrNameLst>
                                      </p:cBhvr>
                                      <p:tavLst>
                                        <p:tav tm="0">
                                          <p:val>
                                            <p:fltVal val="0"/>
                                          </p:val>
                                        </p:tav>
                                        <p:tav tm="100000">
                                          <p:val>
                                            <p:strVal val="#ppt_w"/>
                                          </p:val>
                                        </p:tav>
                                      </p:tavLst>
                                    </p:anim>
                                    <p:anim calcmode="lin" valueType="num">
                                      <p:cBhvr>
                                        <p:cTn id="30" dur="500" fill="hold"/>
                                        <p:tgtEl>
                                          <p:spTgt spid="22"/>
                                        </p:tgtEl>
                                        <p:attrNameLst>
                                          <p:attrName>ppt_h</p:attrName>
                                        </p:attrNameLst>
                                      </p:cBhvr>
                                      <p:tavLst>
                                        <p:tav tm="0">
                                          <p:val>
                                            <p:fltVal val="0"/>
                                          </p:val>
                                        </p:tav>
                                        <p:tav tm="100000">
                                          <p:val>
                                            <p:strVal val="#ppt_h"/>
                                          </p:val>
                                        </p:tav>
                                      </p:tavLst>
                                    </p:anim>
                                    <p:animEffect transition="in" filter="fade">
                                      <p:cBhvr>
                                        <p:cTn id="31" dur="500"/>
                                        <p:tgtEl>
                                          <p:spTgt spid="22"/>
                                        </p:tgtEl>
                                      </p:cBhvr>
                                    </p:animEffect>
                                  </p:childTnLst>
                                </p:cTn>
                              </p:par>
                            </p:childTnLst>
                          </p:cTn>
                        </p:par>
                        <p:par>
                          <p:cTn id="32" fill="hold">
                            <p:stCondLst>
                              <p:cond delay="3000"/>
                            </p:stCondLst>
                            <p:childTnLst>
                              <p:par>
                                <p:cTn id="33" presetID="22" presetClass="entr" presetSubtype="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wipe(up)">
                                      <p:cBhvr>
                                        <p:cTn id="35" dur="500"/>
                                        <p:tgtEl>
                                          <p:spTgt spid="27"/>
                                        </p:tgtEl>
                                      </p:cBhvr>
                                    </p:animEffect>
                                  </p:childTnLst>
                                </p:cTn>
                              </p:par>
                            </p:childTnLst>
                          </p:cTn>
                        </p:par>
                        <p:par>
                          <p:cTn id="36" fill="hold">
                            <p:stCondLst>
                              <p:cond delay="3500"/>
                            </p:stCondLst>
                            <p:childTnLst>
                              <p:par>
                                <p:cTn id="37" presetID="2" presetClass="entr" presetSubtype="4" fill="hold" grpId="0"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500" fill="hold"/>
                                        <p:tgtEl>
                                          <p:spTgt spid="9"/>
                                        </p:tgtEl>
                                        <p:attrNameLst>
                                          <p:attrName>ppt_x</p:attrName>
                                        </p:attrNameLst>
                                      </p:cBhvr>
                                      <p:tavLst>
                                        <p:tav tm="0">
                                          <p:val>
                                            <p:strVal val="#ppt_x"/>
                                          </p:val>
                                        </p:tav>
                                        <p:tav tm="100000">
                                          <p:val>
                                            <p:strVal val="#ppt_x"/>
                                          </p:val>
                                        </p:tav>
                                      </p:tavLst>
                                    </p:anim>
                                    <p:anim calcmode="lin" valueType="num">
                                      <p:cBhvr additive="base">
                                        <p:cTn id="40" dur="500" fill="hold"/>
                                        <p:tgtEl>
                                          <p:spTgt spid="9"/>
                                        </p:tgtEl>
                                        <p:attrNameLst>
                                          <p:attrName>ppt_y</p:attrName>
                                        </p:attrNameLst>
                                      </p:cBhvr>
                                      <p:tavLst>
                                        <p:tav tm="0">
                                          <p:val>
                                            <p:strVal val="1+#ppt_h/2"/>
                                          </p:val>
                                        </p:tav>
                                        <p:tav tm="100000">
                                          <p:val>
                                            <p:strVal val="#ppt_y"/>
                                          </p:val>
                                        </p:tav>
                                      </p:tavLst>
                                    </p:anim>
                                  </p:childTnLst>
                                </p:cTn>
                              </p:par>
                            </p:childTnLst>
                          </p:cTn>
                        </p:par>
                        <p:par>
                          <p:cTn id="41" fill="hold">
                            <p:stCondLst>
                              <p:cond delay="4000"/>
                            </p:stCondLst>
                            <p:childTnLst>
                              <p:par>
                                <p:cTn id="42" presetID="22" presetClass="entr" presetSubtype="1" fill="hold" grpId="0" nodeType="after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up)">
                                      <p:cBhvr>
                                        <p:cTn id="44" dur="500"/>
                                        <p:tgtEl>
                                          <p:spTgt spid="11"/>
                                        </p:tgtEl>
                                      </p:cBhvr>
                                    </p:animEffect>
                                  </p:childTnLst>
                                </p:cTn>
                              </p:par>
                            </p:childTnLst>
                          </p:cTn>
                        </p:par>
                        <p:par>
                          <p:cTn id="45" fill="hold">
                            <p:stCondLst>
                              <p:cond delay="4500"/>
                            </p:stCondLst>
                            <p:childTnLst>
                              <p:par>
                                <p:cTn id="46" presetID="22" presetClass="entr" presetSubtype="1"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wipe(up)">
                                      <p:cBhvr>
                                        <p:cTn id="48" dur="500"/>
                                        <p:tgtEl>
                                          <p:spTgt spid="3"/>
                                        </p:tgtEl>
                                      </p:cBhvr>
                                    </p:animEffect>
                                  </p:childTnLst>
                                </p:cTn>
                              </p:par>
                            </p:childTnLst>
                          </p:cTn>
                        </p:par>
                        <p:par>
                          <p:cTn id="49" fill="hold">
                            <p:stCondLst>
                              <p:cond delay="5000"/>
                            </p:stCondLst>
                            <p:childTnLst>
                              <p:par>
                                <p:cTn id="50" presetID="2" presetClass="entr" presetSubtype="4" fill="hold" grpId="0" nodeType="after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additive="base">
                                        <p:cTn id="52" dur="500" fill="hold"/>
                                        <p:tgtEl>
                                          <p:spTgt spid="10"/>
                                        </p:tgtEl>
                                        <p:attrNameLst>
                                          <p:attrName>ppt_x</p:attrName>
                                        </p:attrNameLst>
                                      </p:cBhvr>
                                      <p:tavLst>
                                        <p:tav tm="0">
                                          <p:val>
                                            <p:strVal val="#ppt_x"/>
                                          </p:val>
                                        </p:tav>
                                        <p:tav tm="100000">
                                          <p:val>
                                            <p:strVal val="#ppt_x"/>
                                          </p:val>
                                        </p:tav>
                                      </p:tavLst>
                                    </p:anim>
                                    <p:anim calcmode="lin" valueType="num">
                                      <p:cBhvr additive="base">
                                        <p:cTn id="53" dur="500" fill="hold"/>
                                        <p:tgtEl>
                                          <p:spTgt spid="10"/>
                                        </p:tgtEl>
                                        <p:attrNameLst>
                                          <p:attrName>ppt_y</p:attrName>
                                        </p:attrNameLst>
                                      </p:cBhvr>
                                      <p:tavLst>
                                        <p:tav tm="0">
                                          <p:val>
                                            <p:strVal val="1+#ppt_h/2"/>
                                          </p:val>
                                        </p:tav>
                                        <p:tav tm="100000">
                                          <p:val>
                                            <p:strVal val="#ppt_y"/>
                                          </p:val>
                                        </p:tav>
                                      </p:tavLst>
                                    </p:anim>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18"/>
                                        </p:tgtEl>
                                        <p:attrNameLst>
                                          <p:attrName>style.visibility</p:attrName>
                                        </p:attrNameLst>
                                      </p:cBhvr>
                                      <p:to>
                                        <p:strVal val="visible"/>
                                      </p:to>
                                    </p:set>
                                    <p:anim calcmode="lin" valueType="num">
                                      <p:cBhvr>
                                        <p:cTn id="57" dur="500" fill="hold"/>
                                        <p:tgtEl>
                                          <p:spTgt spid="18"/>
                                        </p:tgtEl>
                                        <p:attrNameLst>
                                          <p:attrName>ppt_w</p:attrName>
                                        </p:attrNameLst>
                                      </p:cBhvr>
                                      <p:tavLst>
                                        <p:tav tm="0">
                                          <p:val>
                                            <p:fltVal val="0"/>
                                          </p:val>
                                        </p:tav>
                                        <p:tav tm="100000">
                                          <p:val>
                                            <p:strVal val="#ppt_w"/>
                                          </p:val>
                                        </p:tav>
                                      </p:tavLst>
                                    </p:anim>
                                    <p:anim calcmode="lin" valueType="num">
                                      <p:cBhvr>
                                        <p:cTn id="58" dur="500" fill="hold"/>
                                        <p:tgtEl>
                                          <p:spTgt spid="18"/>
                                        </p:tgtEl>
                                        <p:attrNameLst>
                                          <p:attrName>ppt_h</p:attrName>
                                        </p:attrNameLst>
                                      </p:cBhvr>
                                      <p:tavLst>
                                        <p:tav tm="0">
                                          <p:val>
                                            <p:fltVal val="0"/>
                                          </p:val>
                                        </p:tav>
                                        <p:tav tm="100000">
                                          <p:val>
                                            <p:strVal val="#ppt_h"/>
                                          </p:val>
                                        </p:tav>
                                      </p:tavLst>
                                    </p:anim>
                                    <p:animEffect transition="in" filter="fade">
                                      <p:cBhvr>
                                        <p:cTn id="59" dur="500"/>
                                        <p:tgtEl>
                                          <p:spTgt spid="18"/>
                                        </p:tgtEl>
                                      </p:cBhvr>
                                    </p:animEffect>
                                  </p:childTnLst>
                                </p:cTn>
                              </p:par>
                            </p:childTnLst>
                          </p:cTn>
                        </p:par>
                        <p:par>
                          <p:cTn id="60" fill="hold">
                            <p:stCondLst>
                              <p:cond delay="6000"/>
                            </p:stCondLst>
                            <p:childTnLst>
                              <p:par>
                                <p:cTn id="61" presetID="22" presetClass="entr" presetSubtype="1" fill="hold" nodeType="afterEffect">
                                  <p:stCondLst>
                                    <p:cond delay="0"/>
                                  </p:stCondLst>
                                  <p:childTnLst>
                                    <p:set>
                                      <p:cBhvr>
                                        <p:cTn id="62" dur="1" fill="hold">
                                          <p:stCondLst>
                                            <p:cond delay="0"/>
                                          </p:stCondLst>
                                        </p:cTn>
                                        <p:tgtEl>
                                          <p:spTgt spid="14"/>
                                        </p:tgtEl>
                                        <p:attrNameLst>
                                          <p:attrName>style.visibility</p:attrName>
                                        </p:attrNameLst>
                                      </p:cBhvr>
                                      <p:to>
                                        <p:strVal val="visible"/>
                                      </p:to>
                                    </p:set>
                                    <p:animEffect transition="in" filter="wipe(up)">
                                      <p:cBhvr>
                                        <p:cTn id="6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p:bldP spid="24" grpId="0" animBg="1"/>
      <p:bldP spid="25" grpId="0" animBg="1"/>
      <p:bldP spid="26" grpId="0"/>
      <p:bldP spid="2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5125" name="Freeform 5"/>
          <p:cNvSpPr>
            <a:spLocks/>
          </p:cNvSpPr>
          <p:nvPr/>
        </p:nvSpPr>
        <p:spPr bwMode="auto">
          <a:xfrm rot="18904206">
            <a:off x="5887347" y="2618097"/>
            <a:ext cx="2110153" cy="1850749"/>
          </a:xfrm>
          <a:custGeom>
            <a:avLst/>
            <a:gdLst/>
            <a:ahLst/>
            <a:cxnLst>
              <a:cxn ang="0">
                <a:pos x="389" y="752"/>
              </a:cxn>
              <a:cxn ang="0">
                <a:pos x="0" y="207"/>
              </a:cxn>
              <a:cxn ang="0">
                <a:pos x="0" y="52"/>
              </a:cxn>
              <a:cxn ang="0">
                <a:pos x="856" y="752"/>
              </a:cxn>
              <a:cxn ang="0">
                <a:pos x="389" y="752"/>
              </a:cxn>
            </a:cxnLst>
            <a:rect l="0" t="0" r="r" b="b"/>
            <a:pathLst>
              <a:path w="856" h="752">
                <a:moveTo>
                  <a:pt x="389" y="752"/>
                </a:moveTo>
                <a:cubicBezTo>
                  <a:pt x="441" y="509"/>
                  <a:pt x="272" y="259"/>
                  <a:pt x="0" y="207"/>
                </a:cubicBezTo>
                <a:cubicBezTo>
                  <a:pt x="0" y="155"/>
                  <a:pt x="0" y="103"/>
                  <a:pt x="0" y="52"/>
                </a:cubicBezTo>
                <a:cubicBezTo>
                  <a:pt x="415" y="0"/>
                  <a:pt x="804" y="308"/>
                  <a:pt x="856" y="752"/>
                </a:cubicBezTo>
                <a:cubicBezTo>
                  <a:pt x="700" y="752"/>
                  <a:pt x="545" y="752"/>
                  <a:pt x="389" y="752"/>
                </a:cubicBezTo>
                <a:close/>
              </a:path>
            </a:pathLst>
          </a:custGeom>
          <a:solidFill>
            <a:srgbClr val="239BD3"/>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rot="18904206">
            <a:off x="6324219" y="2967559"/>
            <a:ext cx="1499058" cy="2711272"/>
          </a:xfrm>
          <a:custGeom>
            <a:avLst/>
            <a:gdLst/>
            <a:ahLst/>
            <a:cxnLst>
              <a:cxn ang="0">
                <a:pos x="0" y="771"/>
              </a:cxn>
              <a:cxn ang="0">
                <a:pos x="110" y="110"/>
              </a:cxn>
              <a:cxn ang="0">
                <a:pos x="220" y="0"/>
              </a:cxn>
              <a:cxn ang="0">
                <a:pos x="331" y="1101"/>
              </a:cxn>
              <a:cxn ang="0">
                <a:pos x="0" y="771"/>
              </a:cxn>
            </a:cxnLst>
            <a:rect l="0" t="0" r="r" b="b"/>
            <a:pathLst>
              <a:path w="608" h="1101">
                <a:moveTo>
                  <a:pt x="0" y="771"/>
                </a:moveTo>
                <a:cubicBezTo>
                  <a:pt x="209" y="635"/>
                  <a:pt x="266" y="339"/>
                  <a:pt x="110" y="110"/>
                </a:cubicBezTo>
                <a:cubicBezTo>
                  <a:pt x="147" y="73"/>
                  <a:pt x="184" y="37"/>
                  <a:pt x="220" y="0"/>
                </a:cubicBezTo>
                <a:cubicBezTo>
                  <a:pt x="551" y="257"/>
                  <a:pt x="608" y="750"/>
                  <a:pt x="331" y="1101"/>
                </a:cubicBezTo>
                <a:cubicBezTo>
                  <a:pt x="220" y="991"/>
                  <a:pt x="110" y="881"/>
                  <a:pt x="0" y="771"/>
                </a:cubicBezTo>
                <a:close/>
              </a:path>
            </a:pathLst>
          </a:custGeom>
          <a:solidFill>
            <a:srgbClr val="157EBF"/>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7" name="Freeform 7"/>
          <p:cNvSpPr>
            <a:spLocks/>
          </p:cNvSpPr>
          <p:nvPr/>
        </p:nvSpPr>
        <p:spPr bwMode="auto">
          <a:xfrm rot="18904206">
            <a:off x="5612521" y="3851256"/>
            <a:ext cx="1855737" cy="2110152"/>
          </a:xfrm>
          <a:custGeom>
            <a:avLst/>
            <a:gdLst/>
            <a:ahLst/>
            <a:cxnLst>
              <a:cxn ang="0">
                <a:pos x="0" y="389"/>
              </a:cxn>
              <a:cxn ang="0">
                <a:pos x="545" y="0"/>
              </a:cxn>
              <a:cxn ang="0">
                <a:pos x="701" y="0"/>
              </a:cxn>
              <a:cxn ang="0">
                <a:pos x="0" y="857"/>
              </a:cxn>
              <a:cxn ang="0">
                <a:pos x="0" y="389"/>
              </a:cxn>
            </a:cxnLst>
            <a:rect l="0" t="0" r="r" b="b"/>
            <a:pathLst>
              <a:path w="753" h="857">
                <a:moveTo>
                  <a:pt x="0" y="389"/>
                </a:moveTo>
                <a:cubicBezTo>
                  <a:pt x="244" y="441"/>
                  <a:pt x="493" y="272"/>
                  <a:pt x="545" y="0"/>
                </a:cubicBezTo>
                <a:cubicBezTo>
                  <a:pt x="597" y="0"/>
                  <a:pt x="649" y="0"/>
                  <a:pt x="701" y="0"/>
                </a:cubicBezTo>
                <a:cubicBezTo>
                  <a:pt x="753" y="416"/>
                  <a:pt x="444" y="805"/>
                  <a:pt x="0" y="857"/>
                </a:cubicBezTo>
                <a:cubicBezTo>
                  <a:pt x="0" y="701"/>
                  <a:pt x="0" y="545"/>
                  <a:pt x="0" y="389"/>
                </a:cubicBezTo>
                <a:close/>
              </a:path>
            </a:pathLst>
          </a:custGeom>
          <a:solidFill>
            <a:srgbClr val="0967B9"/>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8" name="Freeform 8"/>
          <p:cNvSpPr>
            <a:spLocks/>
          </p:cNvSpPr>
          <p:nvPr/>
        </p:nvSpPr>
        <p:spPr bwMode="auto">
          <a:xfrm rot="18904206">
            <a:off x="4402020" y="4289374"/>
            <a:ext cx="2713767" cy="1496562"/>
          </a:xfrm>
          <a:custGeom>
            <a:avLst/>
            <a:gdLst/>
            <a:ahLst/>
            <a:cxnLst>
              <a:cxn ang="0">
                <a:pos x="331" y="0"/>
              </a:cxn>
              <a:cxn ang="0">
                <a:pos x="991" y="111"/>
              </a:cxn>
              <a:cxn ang="0">
                <a:pos x="1101" y="221"/>
              </a:cxn>
              <a:cxn ang="0">
                <a:pos x="0" y="331"/>
              </a:cxn>
              <a:cxn ang="0">
                <a:pos x="331" y="0"/>
              </a:cxn>
            </a:cxnLst>
            <a:rect l="0" t="0" r="r" b="b"/>
            <a:pathLst>
              <a:path w="1101" h="608">
                <a:moveTo>
                  <a:pt x="331" y="0"/>
                </a:moveTo>
                <a:cubicBezTo>
                  <a:pt x="466" y="209"/>
                  <a:pt x="762" y="266"/>
                  <a:pt x="991" y="111"/>
                </a:cubicBezTo>
                <a:cubicBezTo>
                  <a:pt x="1028" y="147"/>
                  <a:pt x="1065" y="184"/>
                  <a:pt x="1101" y="221"/>
                </a:cubicBezTo>
                <a:cubicBezTo>
                  <a:pt x="844" y="551"/>
                  <a:pt x="351" y="608"/>
                  <a:pt x="0" y="331"/>
                </a:cubicBezTo>
                <a:cubicBezTo>
                  <a:pt x="110" y="221"/>
                  <a:pt x="221" y="111"/>
                  <a:pt x="331" y="0"/>
                </a:cubicBezTo>
                <a:close/>
              </a:path>
            </a:pathLst>
          </a:custGeom>
          <a:solidFill>
            <a:srgbClr val="0050AA"/>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rot="18904206">
            <a:off x="4121572" y="3576796"/>
            <a:ext cx="2110153" cy="1853243"/>
          </a:xfrm>
          <a:custGeom>
            <a:avLst/>
            <a:gdLst/>
            <a:ahLst/>
            <a:cxnLst>
              <a:cxn ang="0">
                <a:pos x="467" y="0"/>
              </a:cxn>
              <a:cxn ang="0">
                <a:pos x="856" y="545"/>
              </a:cxn>
              <a:cxn ang="0">
                <a:pos x="856" y="701"/>
              </a:cxn>
              <a:cxn ang="0">
                <a:pos x="0" y="0"/>
              </a:cxn>
              <a:cxn ang="0">
                <a:pos x="467" y="0"/>
              </a:cxn>
            </a:cxnLst>
            <a:rect l="0" t="0" r="r" b="b"/>
            <a:pathLst>
              <a:path w="856" h="753">
                <a:moveTo>
                  <a:pt x="467" y="0"/>
                </a:moveTo>
                <a:cubicBezTo>
                  <a:pt x="415" y="244"/>
                  <a:pt x="584" y="493"/>
                  <a:pt x="856" y="545"/>
                </a:cubicBezTo>
                <a:cubicBezTo>
                  <a:pt x="856" y="597"/>
                  <a:pt x="856" y="649"/>
                  <a:pt x="856" y="701"/>
                </a:cubicBezTo>
                <a:cubicBezTo>
                  <a:pt x="441" y="753"/>
                  <a:pt x="52" y="445"/>
                  <a:pt x="0" y="0"/>
                </a:cubicBezTo>
                <a:cubicBezTo>
                  <a:pt x="156" y="0"/>
                  <a:pt x="311" y="0"/>
                  <a:pt x="467" y="0"/>
                </a:cubicBezTo>
                <a:close/>
              </a:path>
            </a:pathLst>
          </a:custGeom>
          <a:solidFill>
            <a:srgbClr val="00328C"/>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0" name="Freeform 10"/>
          <p:cNvSpPr>
            <a:spLocks/>
          </p:cNvSpPr>
          <p:nvPr/>
        </p:nvSpPr>
        <p:spPr bwMode="auto">
          <a:xfrm rot="18904206">
            <a:off x="4296675" y="2368940"/>
            <a:ext cx="1499058" cy="2711272"/>
          </a:xfrm>
          <a:custGeom>
            <a:avLst/>
            <a:gdLst/>
            <a:ahLst/>
            <a:cxnLst>
              <a:cxn ang="0">
                <a:pos x="608" y="330"/>
              </a:cxn>
              <a:cxn ang="0">
                <a:pos x="498" y="991"/>
              </a:cxn>
              <a:cxn ang="0">
                <a:pos x="388" y="1101"/>
              </a:cxn>
              <a:cxn ang="0">
                <a:pos x="277" y="0"/>
              </a:cxn>
              <a:cxn ang="0">
                <a:pos x="608" y="330"/>
              </a:cxn>
            </a:cxnLst>
            <a:rect l="0" t="0" r="r" b="b"/>
            <a:pathLst>
              <a:path w="608" h="1101">
                <a:moveTo>
                  <a:pt x="608" y="330"/>
                </a:moveTo>
                <a:cubicBezTo>
                  <a:pt x="399" y="466"/>
                  <a:pt x="342" y="761"/>
                  <a:pt x="498" y="991"/>
                </a:cubicBezTo>
                <a:cubicBezTo>
                  <a:pt x="461" y="1027"/>
                  <a:pt x="424" y="1064"/>
                  <a:pt x="388" y="1101"/>
                </a:cubicBezTo>
                <a:cubicBezTo>
                  <a:pt x="57" y="844"/>
                  <a:pt x="0" y="351"/>
                  <a:pt x="277" y="0"/>
                </a:cubicBezTo>
                <a:cubicBezTo>
                  <a:pt x="388" y="110"/>
                  <a:pt x="498" y="220"/>
                  <a:pt x="608" y="330"/>
                </a:cubicBezTo>
                <a:close/>
              </a:path>
            </a:pathLst>
          </a:custGeom>
          <a:solidFill>
            <a:srgbClr val="44D7FB"/>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1" name="Freeform 11"/>
          <p:cNvSpPr>
            <a:spLocks/>
          </p:cNvSpPr>
          <p:nvPr/>
        </p:nvSpPr>
        <p:spPr bwMode="auto">
          <a:xfrm rot="18904206">
            <a:off x="4651692" y="2086364"/>
            <a:ext cx="1855737" cy="2110152"/>
          </a:xfrm>
          <a:custGeom>
            <a:avLst/>
            <a:gdLst/>
            <a:ahLst/>
            <a:cxnLst>
              <a:cxn ang="0">
                <a:pos x="753" y="467"/>
              </a:cxn>
              <a:cxn ang="0">
                <a:pos x="208" y="857"/>
              </a:cxn>
              <a:cxn ang="0">
                <a:pos x="52" y="857"/>
              </a:cxn>
              <a:cxn ang="0">
                <a:pos x="753" y="0"/>
              </a:cxn>
              <a:cxn ang="0">
                <a:pos x="753" y="467"/>
              </a:cxn>
            </a:cxnLst>
            <a:rect l="0" t="0" r="r" b="b"/>
            <a:pathLst>
              <a:path w="753" h="857">
                <a:moveTo>
                  <a:pt x="753" y="467"/>
                </a:moveTo>
                <a:cubicBezTo>
                  <a:pt x="509" y="415"/>
                  <a:pt x="260" y="584"/>
                  <a:pt x="208" y="857"/>
                </a:cubicBezTo>
                <a:cubicBezTo>
                  <a:pt x="156" y="857"/>
                  <a:pt x="104" y="857"/>
                  <a:pt x="52" y="857"/>
                </a:cubicBezTo>
                <a:cubicBezTo>
                  <a:pt x="0" y="441"/>
                  <a:pt x="309" y="52"/>
                  <a:pt x="753" y="0"/>
                </a:cubicBezTo>
                <a:cubicBezTo>
                  <a:pt x="753" y="156"/>
                  <a:pt x="753" y="312"/>
                  <a:pt x="753" y="467"/>
                </a:cubicBezTo>
                <a:close/>
              </a:path>
            </a:pathLst>
          </a:custGeom>
          <a:solidFill>
            <a:srgbClr val="35C8ED"/>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2" name="Freeform 12"/>
          <p:cNvSpPr>
            <a:spLocks/>
          </p:cNvSpPr>
          <p:nvPr/>
        </p:nvSpPr>
        <p:spPr bwMode="auto">
          <a:xfrm rot="18904206">
            <a:off x="4969815" y="2273544"/>
            <a:ext cx="2713767" cy="1404275"/>
          </a:xfrm>
          <a:custGeom>
            <a:avLst/>
            <a:gdLst/>
            <a:ahLst/>
            <a:cxnLst>
              <a:cxn ang="0">
                <a:pos x="137" y="456"/>
              </a:cxn>
              <a:cxn ang="0">
                <a:pos x="137" y="301"/>
              </a:cxn>
              <a:cxn ang="0">
                <a:pos x="808" y="570"/>
              </a:cxn>
              <a:cxn ang="0">
                <a:pos x="1101" y="278"/>
              </a:cxn>
              <a:cxn ang="0">
                <a:pos x="0" y="388"/>
              </a:cxn>
              <a:cxn ang="0">
                <a:pos x="110" y="498"/>
              </a:cxn>
              <a:cxn ang="0">
                <a:pos x="168" y="463"/>
              </a:cxn>
              <a:cxn ang="0">
                <a:pos x="137" y="456"/>
              </a:cxn>
            </a:cxnLst>
            <a:rect l="0" t="0" r="r" b="b"/>
            <a:pathLst>
              <a:path w="1101" h="570">
                <a:moveTo>
                  <a:pt x="137" y="456"/>
                </a:moveTo>
                <a:cubicBezTo>
                  <a:pt x="137" y="404"/>
                  <a:pt x="137" y="352"/>
                  <a:pt x="137" y="301"/>
                </a:cubicBezTo>
                <a:cubicBezTo>
                  <a:pt x="396" y="268"/>
                  <a:pt x="645" y="376"/>
                  <a:pt x="808" y="570"/>
                </a:cubicBezTo>
                <a:cubicBezTo>
                  <a:pt x="906" y="472"/>
                  <a:pt x="1003" y="375"/>
                  <a:pt x="1101" y="278"/>
                </a:cubicBezTo>
                <a:cubicBezTo>
                  <a:pt x="750" y="0"/>
                  <a:pt x="257" y="57"/>
                  <a:pt x="0" y="388"/>
                </a:cubicBezTo>
                <a:cubicBezTo>
                  <a:pt x="36" y="425"/>
                  <a:pt x="73" y="461"/>
                  <a:pt x="110" y="498"/>
                </a:cubicBezTo>
                <a:cubicBezTo>
                  <a:pt x="129" y="485"/>
                  <a:pt x="148" y="473"/>
                  <a:pt x="168" y="463"/>
                </a:cubicBezTo>
                <a:cubicBezTo>
                  <a:pt x="158" y="461"/>
                  <a:pt x="147" y="458"/>
                  <a:pt x="137" y="456"/>
                </a:cubicBezTo>
                <a:close/>
              </a:path>
            </a:pathLst>
          </a:custGeom>
          <a:solidFill>
            <a:srgbClr val="31B3DE"/>
          </a:solidFill>
          <a:ln w="9525">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3" name="Oval 13"/>
          <p:cNvSpPr>
            <a:spLocks noChangeArrowheads="1"/>
          </p:cNvSpPr>
          <p:nvPr/>
        </p:nvSpPr>
        <p:spPr bwMode="auto">
          <a:xfrm>
            <a:off x="5432667" y="3366414"/>
            <a:ext cx="1269582" cy="1264295"/>
          </a:xfrm>
          <a:prstGeom prst="ellipse">
            <a:avLst/>
          </a:prstGeom>
          <a:blipFill>
            <a:blip r:embed="rId3"/>
            <a:stretch>
              <a:fillRect/>
            </a:stretch>
          </a:blipFill>
          <a:ln w="19050">
            <a:solidFill>
              <a:schemeClr val="bg1"/>
            </a:solidFill>
            <a:round/>
            <a:headEnd/>
            <a:tailEnd/>
          </a:ln>
          <a:effectLst>
            <a:outerShdw blurRad="63500" sx="102000" sy="102000" algn="ctr" rotWithShape="0">
              <a:prstClr val="black">
                <a:alpha val="40000"/>
              </a:prstClr>
            </a:outerShdw>
          </a:effectLst>
        </p:spPr>
        <p:txBody>
          <a:bodyPr vert="horz" wrap="none" lIns="121920" tIns="60960" rIns="121920" bIns="60960" numCol="1"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 Box 10"/>
          <p:cNvSpPr txBox="1">
            <a:spLocks noChangeArrowheads="1"/>
          </p:cNvSpPr>
          <p:nvPr/>
        </p:nvSpPr>
        <p:spPr bwMode="auto">
          <a:xfrm>
            <a:off x="9038517" y="5622437"/>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328C"/>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6" name="Text Box 10"/>
          <p:cNvSpPr txBox="1">
            <a:spLocks noChangeArrowheads="1"/>
          </p:cNvSpPr>
          <p:nvPr/>
        </p:nvSpPr>
        <p:spPr bwMode="auto">
          <a:xfrm>
            <a:off x="9038517" y="451879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0" name="Text Box 10"/>
          <p:cNvSpPr txBox="1">
            <a:spLocks noChangeArrowheads="1"/>
          </p:cNvSpPr>
          <p:nvPr/>
        </p:nvSpPr>
        <p:spPr bwMode="auto">
          <a:xfrm>
            <a:off x="9038517" y="348853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 Box 10"/>
          <p:cNvSpPr txBox="1">
            <a:spLocks noChangeArrowheads="1"/>
          </p:cNvSpPr>
          <p:nvPr/>
        </p:nvSpPr>
        <p:spPr bwMode="auto">
          <a:xfrm>
            <a:off x="9038517" y="24535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9038517" y="1498171"/>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2" name="Text Box 10"/>
          <p:cNvSpPr txBox="1">
            <a:spLocks noChangeArrowheads="1"/>
          </p:cNvSpPr>
          <p:nvPr/>
        </p:nvSpPr>
        <p:spPr bwMode="auto">
          <a:xfrm>
            <a:off x="976440" y="464677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1B3D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6" name="Text Box 10"/>
          <p:cNvSpPr txBox="1">
            <a:spLocks noChangeArrowheads="1"/>
          </p:cNvSpPr>
          <p:nvPr/>
        </p:nvSpPr>
        <p:spPr bwMode="auto">
          <a:xfrm>
            <a:off x="976440" y="361181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5C8E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8" name="Oval 87"/>
          <p:cNvSpPr>
            <a:spLocks noChangeAspect="1"/>
          </p:cNvSpPr>
          <p:nvPr/>
        </p:nvSpPr>
        <p:spPr>
          <a:xfrm>
            <a:off x="355850" y="2766709"/>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90" name="Text Box 10"/>
          <p:cNvSpPr txBox="1">
            <a:spLocks noChangeArrowheads="1"/>
          </p:cNvSpPr>
          <p:nvPr/>
        </p:nvSpPr>
        <p:spPr bwMode="auto">
          <a:xfrm>
            <a:off x="976440" y="2656406"/>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94" name="Group 93"/>
          <p:cNvGrpSpPr/>
          <p:nvPr/>
        </p:nvGrpSpPr>
        <p:grpSpPr>
          <a:xfrm>
            <a:off x="84668" y="408174"/>
            <a:ext cx="5508978" cy="954108"/>
            <a:chOff x="3341511" y="258228"/>
            <a:chExt cx="5508978" cy="954108"/>
          </a:xfrm>
        </p:grpSpPr>
        <p:sp>
          <p:nvSpPr>
            <p:cNvPr id="95" name="TextBox 9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96" name="TextBox 95"/>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sp>
        <p:nvSpPr>
          <p:cNvPr id="108" name="Oval 107"/>
          <p:cNvSpPr>
            <a:spLocks noChangeAspect="1"/>
          </p:cNvSpPr>
          <p:nvPr/>
        </p:nvSpPr>
        <p:spPr>
          <a:xfrm>
            <a:off x="351725" y="3724241"/>
            <a:ext cx="548640" cy="548640"/>
          </a:xfrm>
          <a:prstGeom prst="ellipse">
            <a:avLst/>
          </a:prstGeom>
          <a:solidFill>
            <a:srgbClr val="35C8E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109" name="Oval 108"/>
          <p:cNvSpPr>
            <a:spLocks noChangeAspect="1"/>
          </p:cNvSpPr>
          <p:nvPr/>
        </p:nvSpPr>
        <p:spPr>
          <a:xfrm>
            <a:off x="348979" y="4683721"/>
            <a:ext cx="548640" cy="548640"/>
          </a:xfrm>
          <a:prstGeom prst="ellipse">
            <a:avLst/>
          </a:prstGeom>
          <a:solidFill>
            <a:srgbClr val="31B3D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110" name="Oval 109"/>
          <p:cNvSpPr>
            <a:spLocks noChangeAspect="1"/>
          </p:cNvSpPr>
          <p:nvPr/>
        </p:nvSpPr>
        <p:spPr>
          <a:xfrm>
            <a:off x="8380918" y="1609094"/>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111" name="Oval 110"/>
          <p:cNvSpPr>
            <a:spLocks noChangeAspect="1"/>
          </p:cNvSpPr>
          <p:nvPr/>
        </p:nvSpPr>
        <p:spPr>
          <a:xfrm>
            <a:off x="8376793" y="256662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112" name="Oval 111"/>
          <p:cNvSpPr>
            <a:spLocks noChangeAspect="1"/>
          </p:cNvSpPr>
          <p:nvPr/>
        </p:nvSpPr>
        <p:spPr>
          <a:xfrm>
            <a:off x="8374047" y="352610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113" name="Oval 112"/>
          <p:cNvSpPr>
            <a:spLocks noChangeAspect="1"/>
          </p:cNvSpPr>
          <p:nvPr/>
        </p:nvSpPr>
        <p:spPr>
          <a:xfrm>
            <a:off x="8384470" y="4630709"/>
            <a:ext cx="548640" cy="548640"/>
          </a:xfrm>
          <a:prstGeom prst="ellipse">
            <a:avLst/>
          </a:prstGeom>
          <a:solidFill>
            <a:srgbClr val="0050A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114" name="Oval 113"/>
          <p:cNvSpPr>
            <a:spLocks noChangeAspect="1"/>
          </p:cNvSpPr>
          <p:nvPr/>
        </p:nvSpPr>
        <p:spPr>
          <a:xfrm>
            <a:off x="8380345" y="5588241"/>
            <a:ext cx="548640" cy="548640"/>
          </a:xfrm>
          <a:prstGeom prst="ellipse">
            <a:avLst/>
          </a:prstGeom>
          <a:solidFill>
            <a:srgbClr val="00328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77357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4"/>
                                        </p:tgtEl>
                                        <p:attrNameLst>
                                          <p:attrName>style.visibility</p:attrName>
                                        </p:attrNameLst>
                                      </p:cBhvr>
                                      <p:to>
                                        <p:strVal val="visible"/>
                                      </p:to>
                                    </p:set>
                                    <p:animEffect transition="in" filter="wipe(left)">
                                      <p:cBhvr>
                                        <p:cTn id="7" dur="750"/>
                                        <p:tgtEl>
                                          <p:spTgt spid="9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133"/>
                                        </p:tgtEl>
                                        <p:attrNameLst>
                                          <p:attrName>style.visibility</p:attrName>
                                        </p:attrNameLst>
                                      </p:cBhvr>
                                      <p:to>
                                        <p:strVal val="visible"/>
                                      </p:to>
                                    </p:set>
                                    <p:anim calcmode="lin" valueType="num">
                                      <p:cBhvr>
                                        <p:cTn id="11" dur="500" fill="hold"/>
                                        <p:tgtEl>
                                          <p:spTgt spid="5133"/>
                                        </p:tgtEl>
                                        <p:attrNameLst>
                                          <p:attrName>ppt_w</p:attrName>
                                        </p:attrNameLst>
                                      </p:cBhvr>
                                      <p:tavLst>
                                        <p:tav tm="0">
                                          <p:val>
                                            <p:fltVal val="0"/>
                                          </p:val>
                                        </p:tav>
                                        <p:tav tm="100000">
                                          <p:val>
                                            <p:strVal val="#ppt_w"/>
                                          </p:val>
                                        </p:tav>
                                      </p:tavLst>
                                    </p:anim>
                                    <p:anim calcmode="lin" valueType="num">
                                      <p:cBhvr>
                                        <p:cTn id="12" dur="500" fill="hold"/>
                                        <p:tgtEl>
                                          <p:spTgt spid="5133"/>
                                        </p:tgtEl>
                                        <p:attrNameLst>
                                          <p:attrName>ppt_h</p:attrName>
                                        </p:attrNameLst>
                                      </p:cBhvr>
                                      <p:tavLst>
                                        <p:tav tm="0">
                                          <p:val>
                                            <p:fltVal val="0"/>
                                          </p:val>
                                        </p:tav>
                                        <p:tav tm="100000">
                                          <p:val>
                                            <p:strVal val="#ppt_h"/>
                                          </p:val>
                                        </p:tav>
                                      </p:tavLst>
                                    </p:anim>
                                    <p:animEffect transition="in" filter="fade">
                                      <p:cBhvr>
                                        <p:cTn id="13" dur="500"/>
                                        <p:tgtEl>
                                          <p:spTgt spid="5133"/>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wipe(down)">
                                      <p:cBhvr>
                                        <p:cTn id="17" dur="500"/>
                                        <p:tgtEl>
                                          <p:spTgt spid="5130"/>
                                        </p:tgtEl>
                                      </p:cBhvr>
                                    </p:animEffect>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88"/>
                                        </p:tgtEl>
                                        <p:attrNameLst>
                                          <p:attrName>style.visibility</p:attrName>
                                        </p:attrNameLst>
                                      </p:cBhvr>
                                      <p:to>
                                        <p:strVal val="visible"/>
                                      </p:to>
                                    </p:set>
                                    <p:anim calcmode="lin" valueType="num">
                                      <p:cBhvr additive="base">
                                        <p:cTn id="21" dur="500" fill="hold"/>
                                        <p:tgtEl>
                                          <p:spTgt spid="88"/>
                                        </p:tgtEl>
                                        <p:attrNameLst>
                                          <p:attrName>ppt_x</p:attrName>
                                        </p:attrNameLst>
                                      </p:cBhvr>
                                      <p:tavLst>
                                        <p:tav tm="0">
                                          <p:val>
                                            <p:strVal val="#ppt_x"/>
                                          </p:val>
                                        </p:tav>
                                        <p:tav tm="100000">
                                          <p:val>
                                            <p:strVal val="#ppt_x"/>
                                          </p:val>
                                        </p:tav>
                                      </p:tavLst>
                                    </p:anim>
                                    <p:anim calcmode="lin" valueType="num">
                                      <p:cBhvr additive="base">
                                        <p:cTn id="22" dur="500" fill="hold"/>
                                        <p:tgtEl>
                                          <p:spTgt spid="88"/>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90"/>
                                        </p:tgtEl>
                                        <p:attrNameLst>
                                          <p:attrName>style.visibility</p:attrName>
                                        </p:attrNameLst>
                                      </p:cBhvr>
                                      <p:to>
                                        <p:strVal val="visible"/>
                                      </p:to>
                                    </p:set>
                                    <p:animEffect transition="in" filter="wipe(left)">
                                      <p:cBhvr>
                                        <p:cTn id="26" dur="500"/>
                                        <p:tgtEl>
                                          <p:spTgt spid="90"/>
                                        </p:tgtEl>
                                      </p:cBhvr>
                                    </p:animEffect>
                                  </p:childTnLst>
                                </p:cTn>
                              </p:par>
                            </p:childTnLst>
                          </p:cTn>
                        </p:par>
                        <p:par>
                          <p:cTn id="27" fill="hold">
                            <p:stCondLst>
                              <p:cond delay="2750"/>
                            </p:stCondLst>
                            <p:childTnLst>
                              <p:par>
                                <p:cTn id="28" presetID="22" presetClass="entr" presetSubtype="4" fill="hold" grpId="0" nodeType="afterEffect">
                                  <p:stCondLst>
                                    <p:cond delay="0"/>
                                  </p:stCondLst>
                                  <p:childTnLst>
                                    <p:set>
                                      <p:cBhvr>
                                        <p:cTn id="29" dur="1" fill="hold">
                                          <p:stCondLst>
                                            <p:cond delay="0"/>
                                          </p:stCondLst>
                                        </p:cTn>
                                        <p:tgtEl>
                                          <p:spTgt spid="5131"/>
                                        </p:tgtEl>
                                        <p:attrNameLst>
                                          <p:attrName>style.visibility</p:attrName>
                                        </p:attrNameLst>
                                      </p:cBhvr>
                                      <p:to>
                                        <p:strVal val="visible"/>
                                      </p:to>
                                    </p:set>
                                    <p:animEffect transition="in" filter="wipe(down)">
                                      <p:cBhvr>
                                        <p:cTn id="30" dur="500"/>
                                        <p:tgtEl>
                                          <p:spTgt spid="5131"/>
                                        </p:tgtEl>
                                      </p:cBhvr>
                                    </p:animEffect>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108"/>
                                        </p:tgtEl>
                                        <p:attrNameLst>
                                          <p:attrName>style.visibility</p:attrName>
                                        </p:attrNameLst>
                                      </p:cBhvr>
                                      <p:to>
                                        <p:strVal val="visible"/>
                                      </p:to>
                                    </p:set>
                                    <p:anim calcmode="lin" valueType="num">
                                      <p:cBhvr additive="base">
                                        <p:cTn id="34" dur="500" fill="hold"/>
                                        <p:tgtEl>
                                          <p:spTgt spid="108"/>
                                        </p:tgtEl>
                                        <p:attrNameLst>
                                          <p:attrName>ppt_x</p:attrName>
                                        </p:attrNameLst>
                                      </p:cBhvr>
                                      <p:tavLst>
                                        <p:tav tm="0">
                                          <p:val>
                                            <p:strVal val="#ppt_x"/>
                                          </p:val>
                                        </p:tav>
                                        <p:tav tm="100000">
                                          <p:val>
                                            <p:strVal val="#ppt_x"/>
                                          </p:val>
                                        </p:tav>
                                      </p:tavLst>
                                    </p:anim>
                                    <p:anim calcmode="lin" valueType="num">
                                      <p:cBhvr additive="base">
                                        <p:cTn id="35" dur="500" fill="hold"/>
                                        <p:tgtEl>
                                          <p:spTgt spid="108"/>
                                        </p:tgtEl>
                                        <p:attrNameLst>
                                          <p:attrName>ppt_y</p:attrName>
                                        </p:attrNameLst>
                                      </p:cBhvr>
                                      <p:tavLst>
                                        <p:tav tm="0">
                                          <p:val>
                                            <p:strVal val="1+#ppt_h/2"/>
                                          </p:val>
                                        </p:tav>
                                        <p:tav tm="100000">
                                          <p:val>
                                            <p:strVal val="#ppt_y"/>
                                          </p:val>
                                        </p:tav>
                                      </p:tavLst>
                                    </p:anim>
                                  </p:childTnLst>
                                </p:cTn>
                              </p:par>
                            </p:childTnLst>
                          </p:cTn>
                        </p:par>
                        <p:par>
                          <p:cTn id="36" fill="hold">
                            <p:stCondLst>
                              <p:cond delay="3750"/>
                            </p:stCondLst>
                            <p:childTnLst>
                              <p:par>
                                <p:cTn id="37" presetID="22" presetClass="entr" presetSubtype="8" fill="hold" grpId="0" nodeType="afterEffect">
                                  <p:stCondLst>
                                    <p:cond delay="0"/>
                                  </p:stCondLst>
                                  <p:childTnLst>
                                    <p:set>
                                      <p:cBhvr>
                                        <p:cTn id="38" dur="1" fill="hold">
                                          <p:stCondLst>
                                            <p:cond delay="0"/>
                                          </p:stCondLst>
                                        </p:cTn>
                                        <p:tgtEl>
                                          <p:spTgt spid="86"/>
                                        </p:tgtEl>
                                        <p:attrNameLst>
                                          <p:attrName>style.visibility</p:attrName>
                                        </p:attrNameLst>
                                      </p:cBhvr>
                                      <p:to>
                                        <p:strVal val="visible"/>
                                      </p:to>
                                    </p:set>
                                    <p:animEffect transition="in" filter="wipe(left)">
                                      <p:cBhvr>
                                        <p:cTn id="39" dur="500"/>
                                        <p:tgtEl>
                                          <p:spTgt spid="86"/>
                                        </p:tgtEl>
                                      </p:cBhvr>
                                    </p:animEffect>
                                  </p:childTnLst>
                                </p:cTn>
                              </p:par>
                            </p:childTnLst>
                          </p:cTn>
                        </p:par>
                        <p:par>
                          <p:cTn id="40" fill="hold">
                            <p:stCondLst>
                              <p:cond delay="4250"/>
                            </p:stCondLst>
                            <p:childTnLst>
                              <p:par>
                                <p:cTn id="41" presetID="22" presetClass="entr" presetSubtype="8" fill="hold" grpId="0" nodeType="afterEffect">
                                  <p:stCondLst>
                                    <p:cond delay="0"/>
                                  </p:stCondLst>
                                  <p:childTnLst>
                                    <p:set>
                                      <p:cBhvr>
                                        <p:cTn id="42" dur="1" fill="hold">
                                          <p:stCondLst>
                                            <p:cond delay="0"/>
                                          </p:stCondLst>
                                        </p:cTn>
                                        <p:tgtEl>
                                          <p:spTgt spid="5132"/>
                                        </p:tgtEl>
                                        <p:attrNameLst>
                                          <p:attrName>style.visibility</p:attrName>
                                        </p:attrNameLst>
                                      </p:cBhvr>
                                      <p:to>
                                        <p:strVal val="visible"/>
                                      </p:to>
                                    </p:set>
                                    <p:animEffect transition="in" filter="wipe(left)">
                                      <p:cBhvr>
                                        <p:cTn id="43" dur="500"/>
                                        <p:tgtEl>
                                          <p:spTgt spid="5132"/>
                                        </p:tgtEl>
                                      </p:cBhvr>
                                    </p:animEffect>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109"/>
                                        </p:tgtEl>
                                        <p:attrNameLst>
                                          <p:attrName>style.visibility</p:attrName>
                                        </p:attrNameLst>
                                      </p:cBhvr>
                                      <p:to>
                                        <p:strVal val="visible"/>
                                      </p:to>
                                    </p:set>
                                    <p:anim calcmode="lin" valueType="num">
                                      <p:cBhvr additive="base">
                                        <p:cTn id="47" dur="500" fill="hold"/>
                                        <p:tgtEl>
                                          <p:spTgt spid="109"/>
                                        </p:tgtEl>
                                        <p:attrNameLst>
                                          <p:attrName>ppt_x</p:attrName>
                                        </p:attrNameLst>
                                      </p:cBhvr>
                                      <p:tavLst>
                                        <p:tav tm="0">
                                          <p:val>
                                            <p:strVal val="#ppt_x"/>
                                          </p:val>
                                        </p:tav>
                                        <p:tav tm="100000">
                                          <p:val>
                                            <p:strVal val="#ppt_x"/>
                                          </p:val>
                                        </p:tav>
                                      </p:tavLst>
                                    </p:anim>
                                    <p:anim calcmode="lin" valueType="num">
                                      <p:cBhvr additive="base">
                                        <p:cTn id="48" dur="500" fill="hold"/>
                                        <p:tgtEl>
                                          <p:spTgt spid="109"/>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22" presetClass="entr" presetSubtype="8" fill="hold" grpId="0" nodeType="afterEffect">
                                  <p:stCondLst>
                                    <p:cond delay="0"/>
                                  </p:stCondLst>
                                  <p:childTnLst>
                                    <p:set>
                                      <p:cBhvr>
                                        <p:cTn id="51" dur="1" fill="hold">
                                          <p:stCondLst>
                                            <p:cond delay="0"/>
                                          </p:stCondLst>
                                        </p:cTn>
                                        <p:tgtEl>
                                          <p:spTgt spid="82"/>
                                        </p:tgtEl>
                                        <p:attrNameLst>
                                          <p:attrName>style.visibility</p:attrName>
                                        </p:attrNameLst>
                                      </p:cBhvr>
                                      <p:to>
                                        <p:strVal val="visible"/>
                                      </p:to>
                                    </p:set>
                                    <p:animEffect transition="in" filter="wipe(left)">
                                      <p:cBhvr>
                                        <p:cTn id="52" dur="500"/>
                                        <p:tgtEl>
                                          <p:spTgt spid="82"/>
                                        </p:tgtEl>
                                      </p:cBhvr>
                                    </p:animEffect>
                                  </p:childTnLst>
                                </p:cTn>
                              </p:par>
                            </p:childTnLst>
                          </p:cTn>
                        </p:par>
                        <p:par>
                          <p:cTn id="53" fill="hold">
                            <p:stCondLst>
                              <p:cond delay="5750"/>
                            </p:stCondLst>
                            <p:childTnLst>
                              <p:par>
                                <p:cTn id="54" presetID="22" presetClass="entr" presetSubtype="8" fill="hold" grpId="0" nodeType="afterEffect">
                                  <p:stCondLst>
                                    <p:cond delay="0"/>
                                  </p:stCondLst>
                                  <p:childTnLst>
                                    <p:set>
                                      <p:cBhvr>
                                        <p:cTn id="55" dur="1" fill="hold">
                                          <p:stCondLst>
                                            <p:cond delay="0"/>
                                          </p:stCondLst>
                                        </p:cTn>
                                        <p:tgtEl>
                                          <p:spTgt spid="5125"/>
                                        </p:tgtEl>
                                        <p:attrNameLst>
                                          <p:attrName>style.visibility</p:attrName>
                                        </p:attrNameLst>
                                      </p:cBhvr>
                                      <p:to>
                                        <p:strVal val="visible"/>
                                      </p:to>
                                    </p:set>
                                    <p:animEffect transition="in" filter="wipe(left)">
                                      <p:cBhvr>
                                        <p:cTn id="56" dur="500"/>
                                        <p:tgtEl>
                                          <p:spTgt spid="5125"/>
                                        </p:tgtEl>
                                      </p:cBhvr>
                                    </p:animEffect>
                                  </p:childTnLst>
                                </p:cTn>
                              </p:par>
                            </p:childTnLst>
                          </p:cTn>
                        </p:par>
                        <p:par>
                          <p:cTn id="57" fill="hold">
                            <p:stCondLst>
                              <p:cond delay="6250"/>
                            </p:stCondLst>
                            <p:childTnLst>
                              <p:par>
                                <p:cTn id="58" presetID="2" presetClass="entr" presetSubtype="4" fill="hold" grpId="0" nodeType="afterEffect">
                                  <p:stCondLst>
                                    <p:cond delay="0"/>
                                  </p:stCondLst>
                                  <p:childTnLst>
                                    <p:set>
                                      <p:cBhvr>
                                        <p:cTn id="59" dur="1" fill="hold">
                                          <p:stCondLst>
                                            <p:cond delay="0"/>
                                          </p:stCondLst>
                                        </p:cTn>
                                        <p:tgtEl>
                                          <p:spTgt spid="110"/>
                                        </p:tgtEl>
                                        <p:attrNameLst>
                                          <p:attrName>style.visibility</p:attrName>
                                        </p:attrNameLst>
                                      </p:cBhvr>
                                      <p:to>
                                        <p:strVal val="visible"/>
                                      </p:to>
                                    </p:set>
                                    <p:anim calcmode="lin" valueType="num">
                                      <p:cBhvr additive="base">
                                        <p:cTn id="60" dur="500" fill="hold"/>
                                        <p:tgtEl>
                                          <p:spTgt spid="110"/>
                                        </p:tgtEl>
                                        <p:attrNameLst>
                                          <p:attrName>ppt_x</p:attrName>
                                        </p:attrNameLst>
                                      </p:cBhvr>
                                      <p:tavLst>
                                        <p:tav tm="0">
                                          <p:val>
                                            <p:strVal val="#ppt_x"/>
                                          </p:val>
                                        </p:tav>
                                        <p:tav tm="100000">
                                          <p:val>
                                            <p:strVal val="#ppt_x"/>
                                          </p:val>
                                        </p:tav>
                                      </p:tavLst>
                                    </p:anim>
                                    <p:anim calcmode="lin" valueType="num">
                                      <p:cBhvr additive="base">
                                        <p:cTn id="61" dur="500" fill="hold"/>
                                        <p:tgtEl>
                                          <p:spTgt spid="110"/>
                                        </p:tgtEl>
                                        <p:attrNameLst>
                                          <p:attrName>ppt_y</p:attrName>
                                        </p:attrNameLst>
                                      </p:cBhvr>
                                      <p:tavLst>
                                        <p:tav tm="0">
                                          <p:val>
                                            <p:strVal val="1+#ppt_h/2"/>
                                          </p:val>
                                        </p:tav>
                                        <p:tav tm="100000">
                                          <p:val>
                                            <p:strVal val="#ppt_y"/>
                                          </p:val>
                                        </p:tav>
                                      </p:tavLst>
                                    </p:anim>
                                  </p:childTnLst>
                                </p:cTn>
                              </p:par>
                            </p:childTnLst>
                          </p:cTn>
                        </p:par>
                        <p:par>
                          <p:cTn id="62" fill="hold">
                            <p:stCondLst>
                              <p:cond delay="6750"/>
                            </p:stCondLst>
                            <p:childTnLst>
                              <p:par>
                                <p:cTn id="63" presetID="22" presetClass="entr" presetSubtype="8"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wipe(left)">
                                      <p:cBhvr>
                                        <p:cTn id="65" dur="500"/>
                                        <p:tgtEl>
                                          <p:spTgt spid="78"/>
                                        </p:tgtEl>
                                      </p:cBhvr>
                                    </p:animEffect>
                                  </p:childTnLst>
                                </p:cTn>
                              </p:par>
                            </p:childTnLst>
                          </p:cTn>
                        </p:par>
                        <p:par>
                          <p:cTn id="66" fill="hold">
                            <p:stCondLst>
                              <p:cond delay="7250"/>
                            </p:stCondLst>
                            <p:childTnLst>
                              <p:par>
                                <p:cTn id="67" presetID="22" presetClass="entr" presetSubtype="1" fill="hold" grpId="0" nodeType="afterEffect">
                                  <p:stCondLst>
                                    <p:cond delay="0"/>
                                  </p:stCondLst>
                                  <p:childTnLst>
                                    <p:set>
                                      <p:cBhvr>
                                        <p:cTn id="68" dur="1" fill="hold">
                                          <p:stCondLst>
                                            <p:cond delay="0"/>
                                          </p:stCondLst>
                                        </p:cTn>
                                        <p:tgtEl>
                                          <p:spTgt spid="5126"/>
                                        </p:tgtEl>
                                        <p:attrNameLst>
                                          <p:attrName>style.visibility</p:attrName>
                                        </p:attrNameLst>
                                      </p:cBhvr>
                                      <p:to>
                                        <p:strVal val="visible"/>
                                      </p:to>
                                    </p:set>
                                    <p:animEffect transition="in" filter="wipe(up)">
                                      <p:cBhvr>
                                        <p:cTn id="69" dur="500"/>
                                        <p:tgtEl>
                                          <p:spTgt spid="5126"/>
                                        </p:tgtEl>
                                      </p:cBhvr>
                                    </p:animEffect>
                                  </p:childTnLst>
                                </p:cTn>
                              </p:par>
                            </p:childTnLst>
                          </p:cTn>
                        </p:par>
                        <p:par>
                          <p:cTn id="70" fill="hold">
                            <p:stCondLst>
                              <p:cond delay="7750"/>
                            </p:stCondLst>
                            <p:childTnLst>
                              <p:par>
                                <p:cTn id="71" presetID="2" presetClass="entr" presetSubtype="4" fill="hold" grpId="0" nodeType="afterEffect">
                                  <p:stCondLst>
                                    <p:cond delay="0"/>
                                  </p:stCondLst>
                                  <p:childTnLst>
                                    <p:set>
                                      <p:cBhvr>
                                        <p:cTn id="72" dur="1" fill="hold">
                                          <p:stCondLst>
                                            <p:cond delay="0"/>
                                          </p:stCondLst>
                                        </p:cTn>
                                        <p:tgtEl>
                                          <p:spTgt spid="111"/>
                                        </p:tgtEl>
                                        <p:attrNameLst>
                                          <p:attrName>style.visibility</p:attrName>
                                        </p:attrNameLst>
                                      </p:cBhvr>
                                      <p:to>
                                        <p:strVal val="visible"/>
                                      </p:to>
                                    </p:set>
                                    <p:anim calcmode="lin" valueType="num">
                                      <p:cBhvr additive="base">
                                        <p:cTn id="73" dur="500" fill="hold"/>
                                        <p:tgtEl>
                                          <p:spTgt spid="111"/>
                                        </p:tgtEl>
                                        <p:attrNameLst>
                                          <p:attrName>ppt_x</p:attrName>
                                        </p:attrNameLst>
                                      </p:cBhvr>
                                      <p:tavLst>
                                        <p:tav tm="0">
                                          <p:val>
                                            <p:strVal val="#ppt_x"/>
                                          </p:val>
                                        </p:tav>
                                        <p:tav tm="100000">
                                          <p:val>
                                            <p:strVal val="#ppt_x"/>
                                          </p:val>
                                        </p:tav>
                                      </p:tavLst>
                                    </p:anim>
                                    <p:anim calcmode="lin" valueType="num">
                                      <p:cBhvr additive="base">
                                        <p:cTn id="74" dur="500" fill="hold"/>
                                        <p:tgtEl>
                                          <p:spTgt spid="111"/>
                                        </p:tgtEl>
                                        <p:attrNameLst>
                                          <p:attrName>ppt_y</p:attrName>
                                        </p:attrNameLst>
                                      </p:cBhvr>
                                      <p:tavLst>
                                        <p:tav tm="0">
                                          <p:val>
                                            <p:strVal val="1+#ppt_h/2"/>
                                          </p:val>
                                        </p:tav>
                                        <p:tav tm="100000">
                                          <p:val>
                                            <p:strVal val="#ppt_y"/>
                                          </p:val>
                                        </p:tav>
                                      </p:tavLst>
                                    </p:anim>
                                  </p:childTnLst>
                                </p:cTn>
                              </p:par>
                            </p:childTnLst>
                          </p:cTn>
                        </p:par>
                        <p:par>
                          <p:cTn id="75" fill="hold">
                            <p:stCondLst>
                              <p:cond delay="8250"/>
                            </p:stCondLst>
                            <p:childTnLst>
                              <p:par>
                                <p:cTn id="76" presetID="22" presetClass="entr" presetSubtype="8" fill="hold" grpId="0" nodeType="afterEffect">
                                  <p:stCondLst>
                                    <p:cond delay="0"/>
                                  </p:stCondLst>
                                  <p:childTnLst>
                                    <p:set>
                                      <p:cBhvr>
                                        <p:cTn id="77" dur="1" fill="hold">
                                          <p:stCondLst>
                                            <p:cond delay="0"/>
                                          </p:stCondLst>
                                        </p:cTn>
                                        <p:tgtEl>
                                          <p:spTgt spid="74"/>
                                        </p:tgtEl>
                                        <p:attrNameLst>
                                          <p:attrName>style.visibility</p:attrName>
                                        </p:attrNameLst>
                                      </p:cBhvr>
                                      <p:to>
                                        <p:strVal val="visible"/>
                                      </p:to>
                                    </p:set>
                                    <p:animEffect transition="in" filter="wipe(left)">
                                      <p:cBhvr>
                                        <p:cTn id="78" dur="500"/>
                                        <p:tgtEl>
                                          <p:spTgt spid="74"/>
                                        </p:tgtEl>
                                      </p:cBhvr>
                                    </p:animEffect>
                                  </p:childTnLst>
                                </p:cTn>
                              </p:par>
                            </p:childTnLst>
                          </p:cTn>
                        </p:par>
                        <p:par>
                          <p:cTn id="79" fill="hold">
                            <p:stCondLst>
                              <p:cond delay="8750"/>
                            </p:stCondLst>
                            <p:childTnLst>
                              <p:par>
                                <p:cTn id="80" presetID="22" presetClass="entr" presetSubtype="1" fill="hold" grpId="0" nodeType="afterEffect">
                                  <p:stCondLst>
                                    <p:cond delay="0"/>
                                  </p:stCondLst>
                                  <p:childTnLst>
                                    <p:set>
                                      <p:cBhvr>
                                        <p:cTn id="81" dur="1" fill="hold">
                                          <p:stCondLst>
                                            <p:cond delay="0"/>
                                          </p:stCondLst>
                                        </p:cTn>
                                        <p:tgtEl>
                                          <p:spTgt spid="5127"/>
                                        </p:tgtEl>
                                        <p:attrNameLst>
                                          <p:attrName>style.visibility</p:attrName>
                                        </p:attrNameLst>
                                      </p:cBhvr>
                                      <p:to>
                                        <p:strVal val="visible"/>
                                      </p:to>
                                    </p:set>
                                    <p:animEffect transition="in" filter="wipe(up)">
                                      <p:cBhvr>
                                        <p:cTn id="82" dur="500"/>
                                        <p:tgtEl>
                                          <p:spTgt spid="5127"/>
                                        </p:tgtEl>
                                      </p:cBhvr>
                                    </p:animEffect>
                                  </p:childTnLst>
                                </p:cTn>
                              </p:par>
                            </p:childTnLst>
                          </p:cTn>
                        </p:par>
                        <p:par>
                          <p:cTn id="83" fill="hold">
                            <p:stCondLst>
                              <p:cond delay="9250"/>
                            </p:stCondLst>
                            <p:childTnLst>
                              <p:par>
                                <p:cTn id="84" presetID="2" presetClass="entr" presetSubtype="4"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 calcmode="lin" valueType="num">
                                      <p:cBhvr additive="base">
                                        <p:cTn id="86" dur="500" fill="hold"/>
                                        <p:tgtEl>
                                          <p:spTgt spid="112"/>
                                        </p:tgtEl>
                                        <p:attrNameLst>
                                          <p:attrName>ppt_x</p:attrName>
                                        </p:attrNameLst>
                                      </p:cBhvr>
                                      <p:tavLst>
                                        <p:tav tm="0">
                                          <p:val>
                                            <p:strVal val="#ppt_x"/>
                                          </p:val>
                                        </p:tav>
                                        <p:tav tm="100000">
                                          <p:val>
                                            <p:strVal val="#ppt_x"/>
                                          </p:val>
                                        </p:tav>
                                      </p:tavLst>
                                    </p:anim>
                                    <p:anim calcmode="lin" valueType="num">
                                      <p:cBhvr additive="base">
                                        <p:cTn id="87" dur="500" fill="hold"/>
                                        <p:tgtEl>
                                          <p:spTgt spid="112"/>
                                        </p:tgtEl>
                                        <p:attrNameLst>
                                          <p:attrName>ppt_y</p:attrName>
                                        </p:attrNameLst>
                                      </p:cBhvr>
                                      <p:tavLst>
                                        <p:tav tm="0">
                                          <p:val>
                                            <p:strVal val="1+#ppt_h/2"/>
                                          </p:val>
                                        </p:tav>
                                        <p:tav tm="100000">
                                          <p:val>
                                            <p:strVal val="#ppt_y"/>
                                          </p:val>
                                        </p:tav>
                                      </p:tavLst>
                                    </p:anim>
                                  </p:childTnLst>
                                </p:cTn>
                              </p:par>
                            </p:childTnLst>
                          </p:cTn>
                        </p:par>
                        <p:par>
                          <p:cTn id="88" fill="hold">
                            <p:stCondLst>
                              <p:cond delay="9750"/>
                            </p:stCondLst>
                            <p:childTnLst>
                              <p:par>
                                <p:cTn id="89" presetID="22" presetClass="entr" presetSubtype="8" fill="hold" grpId="0" nodeType="afterEffect">
                                  <p:stCondLst>
                                    <p:cond delay="0"/>
                                  </p:stCondLst>
                                  <p:childTnLst>
                                    <p:set>
                                      <p:cBhvr>
                                        <p:cTn id="90" dur="1" fill="hold">
                                          <p:stCondLst>
                                            <p:cond delay="0"/>
                                          </p:stCondLst>
                                        </p:cTn>
                                        <p:tgtEl>
                                          <p:spTgt spid="70"/>
                                        </p:tgtEl>
                                        <p:attrNameLst>
                                          <p:attrName>style.visibility</p:attrName>
                                        </p:attrNameLst>
                                      </p:cBhvr>
                                      <p:to>
                                        <p:strVal val="visible"/>
                                      </p:to>
                                    </p:set>
                                    <p:animEffect transition="in" filter="wipe(left)">
                                      <p:cBhvr>
                                        <p:cTn id="91" dur="500"/>
                                        <p:tgtEl>
                                          <p:spTgt spid="70"/>
                                        </p:tgtEl>
                                      </p:cBhvr>
                                    </p:animEffect>
                                  </p:childTnLst>
                                </p:cTn>
                              </p:par>
                            </p:childTnLst>
                          </p:cTn>
                        </p:par>
                        <p:par>
                          <p:cTn id="92" fill="hold">
                            <p:stCondLst>
                              <p:cond delay="10250"/>
                            </p:stCondLst>
                            <p:childTnLst>
                              <p:par>
                                <p:cTn id="93" presetID="22" presetClass="entr" presetSubtype="2" fill="hold" grpId="0" nodeType="afterEffect">
                                  <p:stCondLst>
                                    <p:cond delay="0"/>
                                  </p:stCondLst>
                                  <p:childTnLst>
                                    <p:set>
                                      <p:cBhvr>
                                        <p:cTn id="94" dur="1" fill="hold">
                                          <p:stCondLst>
                                            <p:cond delay="0"/>
                                          </p:stCondLst>
                                        </p:cTn>
                                        <p:tgtEl>
                                          <p:spTgt spid="5128"/>
                                        </p:tgtEl>
                                        <p:attrNameLst>
                                          <p:attrName>style.visibility</p:attrName>
                                        </p:attrNameLst>
                                      </p:cBhvr>
                                      <p:to>
                                        <p:strVal val="visible"/>
                                      </p:to>
                                    </p:set>
                                    <p:animEffect transition="in" filter="wipe(right)">
                                      <p:cBhvr>
                                        <p:cTn id="95" dur="500"/>
                                        <p:tgtEl>
                                          <p:spTgt spid="5128"/>
                                        </p:tgtEl>
                                      </p:cBhvr>
                                    </p:animEffect>
                                  </p:childTnLst>
                                </p:cTn>
                              </p:par>
                            </p:childTnLst>
                          </p:cTn>
                        </p:par>
                        <p:par>
                          <p:cTn id="96" fill="hold">
                            <p:stCondLst>
                              <p:cond delay="10750"/>
                            </p:stCondLst>
                            <p:childTnLst>
                              <p:par>
                                <p:cTn id="97" presetID="2" presetClass="entr" presetSubtype="4" fill="hold" grpId="0" nodeType="afterEffect">
                                  <p:stCondLst>
                                    <p:cond delay="0"/>
                                  </p:stCondLst>
                                  <p:childTnLst>
                                    <p:set>
                                      <p:cBhvr>
                                        <p:cTn id="98" dur="1" fill="hold">
                                          <p:stCondLst>
                                            <p:cond delay="0"/>
                                          </p:stCondLst>
                                        </p:cTn>
                                        <p:tgtEl>
                                          <p:spTgt spid="113"/>
                                        </p:tgtEl>
                                        <p:attrNameLst>
                                          <p:attrName>style.visibility</p:attrName>
                                        </p:attrNameLst>
                                      </p:cBhvr>
                                      <p:to>
                                        <p:strVal val="visible"/>
                                      </p:to>
                                    </p:set>
                                    <p:anim calcmode="lin" valueType="num">
                                      <p:cBhvr additive="base">
                                        <p:cTn id="99" dur="500" fill="hold"/>
                                        <p:tgtEl>
                                          <p:spTgt spid="113"/>
                                        </p:tgtEl>
                                        <p:attrNameLst>
                                          <p:attrName>ppt_x</p:attrName>
                                        </p:attrNameLst>
                                      </p:cBhvr>
                                      <p:tavLst>
                                        <p:tav tm="0">
                                          <p:val>
                                            <p:strVal val="#ppt_x"/>
                                          </p:val>
                                        </p:tav>
                                        <p:tav tm="100000">
                                          <p:val>
                                            <p:strVal val="#ppt_x"/>
                                          </p:val>
                                        </p:tav>
                                      </p:tavLst>
                                    </p:anim>
                                    <p:anim calcmode="lin" valueType="num">
                                      <p:cBhvr additive="base">
                                        <p:cTn id="100" dur="500" fill="hold"/>
                                        <p:tgtEl>
                                          <p:spTgt spid="113"/>
                                        </p:tgtEl>
                                        <p:attrNameLst>
                                          <p:attrName>ppt_y</p:attrName>
                                        </p:attrNameLst>
                                      </p:cBhvr>
                                      <p:tavLst>
                                        <p:tav tm="0">
                                          <p:val>
                                            <p:strVal val="1+#ppt_h/2"/>
                                          </p:val>
                                        </p:tav>
                                        <p:tav tm="100000">
                                          <p:val>
                                            <p:strVal val="#ppt_y"/>
                                          </p:val>
                                        </p:tav>
                                      </p:tavLst>
                                    </p:anim>
                                  </p:childTnLst>
                                </p:cTn>
                              </p:par>
                            </p:childTnLst>
                          </p:cTn>
                        </p:par>
                        <p:par>
                          <p:cTn id="101" fill="hold">
                            <p:stCondLst>
                              <p:cond delay="11250"/>
                            </p:stCondLst>
                            <p:childTnLst>
                              <p:par>
                                <p:cTn id="102" presetID="22" presetClass="entr" presetSubtype="8" fill="hold" grpId="0" nodeType="afterEffect">
                                  <p:stCondLst>
                                    <p:cond delay="0"/>
                                  </p:stCondLst>
                                  <p:childTnLst>
                                    <p:set>
                                      <p:cBhvr>
                                        <p:cTn id="103" dur="1" fill="hold">
                                          <p:stCondLst>
                                            <p:cond delay="0"/>
                                          </p:stCondLst>
                                        </p:cTn>
                                        <p:tgtEl>
                                          <p:spTgt spid="66"/>
                                        </p:tgtEl>
                                        <p:attrNameLst>
                                          <p:attrName>style.visibility</p:attrName>
                                        </p:attrNameLst>
                                      </p:cBhvr>
                                      <p:to>
                                        <p:strVal val="visible"/>
                                      </p:to>
                                    </p:set>
                                    <p:animEffect transition="in" filter="wipe(left)">
                                      <p:cBhvr>
                                        <p:cTn id="104" dur="500"/>
                                        <p:tgtEl>
                                          <p:spTgt spid="66"/>
                                        </p:tgtEl>
                                      </p:cBhvr>
                                    </p:animEffect>
                                  </p:childTnLst>
                                </p:cTn>
                              </p:par>
                            </p:childTnLst>
                          </p:cTn>
                        </p:par>
                        <p:par>
                          <p:cTn id="105" fill="hold">
                            <p:stCondLst>
                              <p:cond delay="11750"/>
                            </p:stCondLst>
                            <p:childTnLst>
                              <p:par>
                                <p:cTn id="106" presetID="22" presetClass="entr" presetSubtype="2" fill="hold" grpId="0" nodeType="afterEffect">
                                  <p:stCondLst>
                                    <p:cond delay="0"/>
                                  </p:stCondLst>
                                  <p:childTnLst>
                                    <p:set>
                                      <p:cBhvr>
                                        <p:cTn id="107" dur="1" fill="hold">
                                          <p:stCondLst>
                                            <p:cond delay="0"/>
                                          </p:stCondLst>
                                        </p:cTn>
                                        <p:tgtEl>
                                          <p:spTgt spid="5129"/>
                                        </p:tgtEl>
                                        <p:attrNameLst>
                                          <p:attrName>style.visibility</p:attrName>
                                        </p:attrNameLst>
                                      </p:cBhvr>
                                      <p:to>
                                        <p:strVal val="visible"/>
                                      </p:to>
                                    </p:set>
                                    <p:animEffect transition="in" filter="wipe(right)">
                                      <p:cBhvr>
                                        <p:cTn id="108" dur="500"/>
                                        <p:tgtEl>
                                          <p:spTgt spid="5129"/>
                                        </p:tgtEl>
                                      </p:cBhvr>
                                    </p:animEffect>
                                  </p:childTnLst>
                                </p:cTn>
                              </p:par>
                            </p:childTnLst>
                          </p:cTn>
                        </p:par>
                        <p:par>
                          <p:cTn id="109" fill="hold">
                            <p:stCondLst>
                              <p:cond delay="12250"/>
                            </p:stCondLst>
                            <p:childTnLst>
                              <p:par>
                                <p:cTn id="110" presetID="2" presetClass="entr" presetSubtype="4" fill="hold" grpId="0" nodeType="afterEffect">
                                  <p:stCondLst>
                                    <p:cond delay="0"/>
                                  </p:stCondLst>
                                  <p:childTnLst>
                                    <p:set>
                                      <p:cBhvr>
                                        <p:cTn id="111" dur="1" fill="hold">
                                          <p:stCondLst>
                                            <p:cond delay="0"/>
                                          </p:stCondLst>
                                        </p:cTn>
                                        <p:tgtEl>
                                          <p:spTgt spid="114"/>
                                        </p:tgtEl>
                                        <p:attrNameLst>
                                          <p:attrName>style.visibility</p:attrName>
                                        </p:attrNameLst>
                                      </p:cBhvr>
                                      <p:to>
                                        <p:strVal val="visible"/>
                                      </p:to>
                                    </p:set>
                                    <p:anim calcmode="lin" valueType="num">
                                      <p:cBhvr additive="base">
                                        <p:cTn id="112" dur="500" fill="hold"/>
                                        <p:tgtEl>
                                          <p:spTgt spid="114"/>
                                        </p:tgtEl>
                                        <p:attrNameLst>
                                          <p:attrName>ppt_x</p:attrName>
                                        </p:attrNameLst>
                                      </p:cBhvr>
                                      <p:tavLst>
                                        <p:tav tm="0">
                                          <p:val>
                                            <p:strVal val="#ppt_x"/>
                                          </p:val>
                                        </p:tav>
                                        <p:tav tm="100000">
                                          <p:val>
                                            <p:strVal val="#ppt_x"/>
                                          </p:val>
                                        </p:tav>
                                      </p:tavLst>
                                    </p:anim>
                                    <p:anim calcmode="lin" valueType="num">
                                      <p:cBhvr additive="base">
                                        <p:cTn id="113" dur="500" fill="hold"/>
                                        <p:tgtEl>
                                          <p:spTgt spid="114"/>
                                        </p:tgtEl>
                                        <p:attrNameLst>
                                          <p:attrName>ppt_y</p:attrName>
                                        </p:attrNameLst>
                                      </p:cBhvr>
                                      <p:tavLst>
                                        <p:tav tm="0">
                                          <p:val>
                                            <p:strVal val="1+#ppt_h/2"/>
                                          </p:val>
                                        </p:tav>
                                        <p:tav tm="100000">
                                          <p:val>
                                            <p:strVal val="#ppt_y"/>
                                          </p:val>
                                        </p:tav>
                                      </p:tavLst>
                                    </p:anim>
                                  </p:childTnLst>
                                </p:cTn>
                              </p:par>
                            </p:childTnLst>
                          </p:cTn>
                        </p:par>
                        <p:par>
                          <p:cTn id="114" fill="hold">
                            <p:stCondLst>
                              <p:cond delay="12750"/>
                            </p:stCondLst>
                            <p:childTnLst>
                              <p:par>
                                <p:cTn id="115" presetID="22" presetClass="entr" presetSubtype="8" fill="hold" grpId="0" nodeType="afterEffect">
                                  <p:stCondLst>
                                    <p:cond delay="0"/>
                                  </p:stCondLst>
                                  <p:childTnLst>
                                    <p:set>
                                      <p:cBhvr>
                                        <p:cTn id="116" dur="1" fill="hold">
                                          <p:stCondLst>
                                            <p:cond delay="0"/>
                                          </p:stCondLst>
                                        </p:cTn>
                                        <p:tgtEl>
                                          <p:spTgt spid="62"/>
                                        </p:tgtEl>
                                        <p:attrNameLst>
                                          <p:attrName>style.visibility</p:attrName>
                                        </p:attrNameLst>
                                      </p:cBhvr>
                                      <p:to>
                                        <p:strVal val="visible"/>
                                      </p:to>
                                    </p:set>
                                    <p:animEffect transition="in" filter="wipe(left)">
                                      <p:cBhvr>
                                        <p:cTn id="117"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7" grpId="0" animBg="1"/>
      <p:bldP spid="5128" grpId="0" animBg="1"/>
      <p:bldP spid="5129" grpId="0" animBg="1"/>
      <p:bldP spid="5130" grpId="0" animBg="1"/>
      <p:bldP spid="5131" grpId="0" animBg="1"/>
      <p:bldP spid="5132" grpId="0" animBg="1"/>
      <p:bldP spid="5133" grpId="0" animBg="1"/>
      <p:bldP spid="62" grpId="0"/>
      <p:bldP spid="66" grpId="0"/>
      <p:bldP spid="70" grpId="0"/>
      <p:bldP spid="74" grpId="0"/>
      <p:bldP spid="78" grpId="0"/>
      <p:bldP spid="82" grpId="0"/>
      <p:bldP spid="86" grpId="0"/>
      <p:bldP spid="88" grpId="0" animBg="1"/>
      <p:bldP spid="90" grpId="0"/>
      <p:bldP spid="108" grpId="0" animBg="1"/>
      <p:bldP spid="109" grpId="0" animBg="1"/>
      <p:bldP spid="110" grpId="0" animBg="1"/>
      <p:bldP spid="111" grpId="0" animBg="1"/>
      <p:bldP spid="112" grpId="0" animBg="1"/>
      <p:bldP spid="113" grpId="0" animBg="1"/>
      <p:bldP spid="1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17" name="Freeform 11"/>
          <p:cNvSpPr>
            <a:spLocks/>
          </p:cNvSpPr>
          <p:nvPr/>
        </p:nvSpPr>
        <p:spPr bwMode="auto">
          <a:xfrm>
            <a:off x="1974830" y="2614237"/>
            <a:ext cx="1658224" cy="187821"/>
          </a:xfrm>
          <a:custGeom>
            <a:avLst/>
            <a:gdLst>
              <a:gd name="T0" fmla="*/ 41 w 1289"/>
              <a:gd name="T1" fmla="*/ 0 h 146"/>
              <a:gd name="T2" fmla="*/ 245 w 1289"/>
              <a:gd name="T3" fmla="*/ 10 h 146"/>
              <a:gd name="T4" fmla="*/ 454 w 1289"/>
              <a:gd name="T5" fmla="*/ 25 h 146"/>
              <a:gd name="T6" fmla="*/ 667 w 1289"/>
              <a:gd name="T7" fmla="*/ 40 h 146"/>
              <a:gd name="T8" fmla="*/ 878 w 1289"/>
              <a:gd name="T9" fmla="*/ 58 h 146"/>
              <a:gd name="T10" fmla="*/ 1087 w 1289"/>
              <a:gd name="T11" fmla="*/ 81 h 146"/>
              <a:gd name="T12" fmla="*/ 1289 w 1289"/>
              <a:gd name="T13" fmla="*/ 107 h 146"/>
              <a:gd name="T14" fmla="*/ 1220 w 1289"/>
              <a:gd name="T15" fmla="*/ 146 h 146"/>
              <a:gd name="T16" fmla="*/ 1020 w 1289"/>
              <a:gd name="T17" fmla="*/ 120 h 146"/>
              <a:gd name="T18" fmla="*/ 814 w 1289"/>
              <a:gd name="T19" fmla="*/ 96 h 146"/>
              <a:gd name="T20" fmla="*/ 607 w 1289"/>
              <a:gd name="T21" fmla="*/ 73 h 146"/>
              <a:gd name="T22" fmla="*/ 400 w 1289"/>
              <a:gd name="T23" fmla="*/ 55 h 146"/>
              <a:gd name="T24" fmla="*/ 196 w 1289"/>
              <a:gd name="T25" fmla="*/ 38 h 146"/>
              <a:gd name="T26" fmla="*/ 0 w 1289"/>
              <a:gd name="T27" fmla="*/ 23 h 146"/>
              <a:gd name="T28" fmla="*/ 41 w 1289"/>
              <a:gd name="T29" fmla="*/ 0 h 1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89" h="146">
                <a:moveTo>
                  <a:pt x="41" y="0"/>
                </a:moveTo>
                <a:lnTo>
                  <a:pt x="245" y="10"/>
                </a:lnTo>
                <a:lnTo>
                  <a:pt x="454" y="25"/>
                </a:lnTo>
                <a:lnTo>
                  <a:pt x="667" y="40"/>
                </a:lnTo>
                <a:lnTo>
                  <a:pt x="878" y="58"/>
                </a:lnTo>
                <a:lnTo>
                  <a:pt x="1087" y="81"/>
                </a:lnTo>
                <a:lnTo>
                  <a:pt x="1289" y="107"/>
                </a:lnTo>
                <a:lnTo>
                  <a:pt x="1220" y="146"/>
                </a:lnTo>
                <a:lnTo>
                  <a:pt x="1020" y="120"/>
                </a:lnTo>
                <a:lnTo>
                  <a:pt x="814" y="96"/>
                </a:lnTo>
                <a:lnTo>
                  <a:pt x="607" y="73"/>
                </a:lnTo>
                <a:lnTo>
                  <a:pt x="400" y="55"/>
                </a:lnTo>
                <a:lnTo>
                  <a:pt x="196" y="38"/>
                </a:lnTo>
                <a:lnTo>
                  <a:pt x="0" y="23"/>
                </a:lnTo>
                <a:lnTo>
                  <a:pt x="41"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8" name="Freeform 12"/>
          <p:cNvSpPr>
            <a:spLocks/>
          </p:cNvSpPr>
          <p:nvPr/>
        </p:nvSpPr>
        <p:spPr bwMode="auto">
          <a:xfrm>
            <a:off x="3694804" y="2773755"/>
            <a:ext cx="1547590" cy="1011143"/>
          </a:xfrm>
          <a:custGeom>
            <a:avLst/>
            <a:gdLst>
              <a:gd name="T0" fmla="*/ 69 w 1203"/>
              <a:gd name="T1" fmla="*/ 0 h 786"/>
              <a:gd name="T2" fmla="*/ 211 w 1203"/>
              <a:gd name="T3" fmla="*/ 24 h 786"/>
              <a:gd name="T4" fmla="*/ 346 w 1203"/>
              <a:gd name="T5" fmla="*/ 50 h 786"/>
              <a:gd name="T6" fmla="*/ 471 w 1203"/>
              <a:gd name="T7" fmla="*/ 80 h 786"/>
              <a:gd name="T8" fmla="*/ 501 w 1203"/>
              <a:gd name="T9" fmla="*/ 88 h 786"/>
              <a:gd name="T10" fmla="*/ 536 w 1203"/>
              <a:gd name="T11" fmla="*/ 95 h 786"/>
              <a:gd name="T12" fmla="*/ 575 w 1203"/>
              <a:gd name="T13" fmla="*/ 106 h 786"/>
              <a:gd name="T14" fmla="*/ 618 w 1203"/>
              <a:gd name="T15" fmla="*/ 119 h 786"/>
              <a:gd name="T16" fmla="*/ 665 w 1203"/>
              <a:gd name="T17" fmla="*/ 132 h 786"/>
              <a:gd name="T18" fmla="*/ 713 w 1203"/>
              <a:gd name="T19" fmla="*/ 147 h 786"/>
              <a:gd name="T20" fmla="*/ 764 w 1203"/>
              <a:gd name="T21" fmla="*/ 164 h 786"/>
              <a:gd name="T22" fmla="*/ 812 w 1203"/>
              <a:gd name="T23" fmla="*/ 183 h 786"/>
              <a:gd name="T24" fmla="*/ 863 w 1203"/>
              <a:gd name="T25" fmla="*/ 202 h 786"/>
              <a:gd name="T26" fmla="*/ 913 w 1203"/>
              <a:gd name="T27" fmla="*/ 224 h 786"/>
              <a:gd name="T28" fmla="*/ 960 w 1203"/>
              <a:gd name="T29" fmla="*/ 246 h 786"/>
              <a:gd name="T30" fmla="*/ 1007 w 1203"/>
              <a:gd name="T31" fmla="*/ 271 h 786"/>
              <a:gd name="T32" fmla="*/ 1050 w 1203"/>
              <a:gd name="T33" fmla="*/ 297 h 786"/>
              <a:gd name="T34" fmla="*/ 1087 w 1203"/>
              <a:gd name="T35" fmla="*/ 325 h 786"/>
              <a:gd name="T36" fmla="*/ 1122 w 1203"/>
              <a:gd name="T37" fmla="*/ 355 h 786"/>
              <a:gd name="T38" fmla="*/ 1152 w 1203"/>
              <a:gd name="T39" fmla="*/ 387 h 786"/>
              <a:gd name="T40" fmla="*/ 1175 w 1203"/>
              <a:gd name="T41" fmla="*/ 418 h 786"/>
              <a:gd name="T42" fmla="*/ 1191 w 1203"/>
              <a:gd name="T43" fmla="*/ 452 h 786"/>
              <a:gd name="T44" fmla="*/ 1201 w 1203"/>
              <a:gd name="T45" fmla="*/ 489 h 786"/>
              <a:gd name="T46" fmla="*/ 1203 w 1203"/>
              <a:gd name="T47" fmla="*/ 527 h 786"/>
              <a:gd name="T48" fmla="*/ 1193 w 1203"/>
              <a:gd name="T49" fmla="*/ 566 h 786"/>
              <a:gd name="T50" fmla="*/ 1177 w 1203"/>
              <a:gd name="T51" fmla="*/ 607 h 786"/>
              <a:gd name="T52" fmla="*/ 1149 w 1203"/>
              <a:gd name="T53" fmla="*/ 650 h 786"/>
              <a:gd name="T54" fmla="*/ 1111 w 1203"/>
              <a:gd name="T55" fmla="*/ 693 h 786"/>
              <a:gd name="T56" fmla="*/ 1061 w 1203"/>
              <a:gd name="T57" fmla="*/ 740 h 786"/>
              <a:gd name="T58" fmla="*/ 997 w 1203"/>
              <a:gd name="T59" fmla="*/ 786 h 786"/>
              <a:gd name="T60" fmla="*/ 846 w 1203"/>
              <a:gd name="T61" fmla="*/ 762 h 786"/>
              <a:gd name="T62" fmla="*/ 895 w 1203"/>
              <a:gd name="T63" fmla="*/ 734 h 786"/>
              <a:gd name="T64" fmla="*/ 938 w 1203"/>
              <a:gd name="T65" fmla="*/ 708 h 786"/>
              <a:gd name="T66" fmla="*/ 979 w 1203"/>
              <a:gd name="T67" fmla="*/ 680 h 786"/>
              <a:gd name="T68" fmla="*/ 1012 w 1203"/>
              <a:gd name="T69" fmla="*/ 650 h 786"/>
              <a:gd name="T70" fmla="*/ 1040 w 1203"/>
              <a:gd name="T71" fmla="*/ 620 h 786"/>
              <a:gd name="T72" fmla="*/ 1061 w 1203"/>
              <a:gd name="T73" fmla="*/ 590 h 786"/>
              <a:gd name="T74" fmla="*/ 1076 w 1203"/>
              <a:gd name="T75" fmla="*/ 558 h 786"/>
              <a:gd name="T76" fmla="*/ 1083 w 1203"/>
              <a:gd name="T77" fmla="*/ 527 h 786"/>
              <a:gd name="T78" fmla="*/ 1081 w 1203"/>
              <a:gd name="T79" fmla="*/ 493 h 786"/>
              <a:gd name="T80" fmla="*/ 1070 w 1203"/>
              <a:gd name="T81" fmla="*/ 459 h 786"/>
              <a:gd name="T82" fmla="*/ 1050 w 1203"/>
              <a:gd name="T83" fmla="*/ 426 h 786"/>
              <a:gd name="T84" fmla="*/ 1018 w 1203"/>
              <a:gd name="T85" fmla="*/ 390 h 786"/>
              <a:gd name="T86" fmla="*/ 975 w 1203"/>
              <a:gd name="T87" fmla="*/ 353 h 786"/>
              <a:gd name="T88" fmla="*/ 921 w 1203"/>
              <a:gd name="T89" fmla="*/ 317 h 786"/>
              <a:gd name="T90" fmla="*/ 854 w 1203"/>
              <a:gd name="T91" fmla="*/ 280 h 786"/>
              <a:gd name="T92" fmla="*/ 799 w 1203"/>
              <a:gd name="T93" fmla="*/ 246 h 786"/>
              <a:gd name="T94" fmla="*/ 732 w 1203"/>
              <a:gd name="T95" fmla="*/ 217 h 786"/>
              <a:gd name="T96" fmla="*/ 654 w 1203"/>
              <a:gd name="T97" fmla="*/ 187 h 786"/>
              <a:gd name="T98" fmla="*/ 566 w 1203"/>
              <a:gd name="T99" fmla="*/ 159 h 786"/>
              <a:gd name="T100" fmla="*/ 469 w 1203"/>
              <a:gd name="T101" fmla="*/ 132 h 786"/>
              <a:gd name="T102" fmla="*/ 361 w 1203"/>
              <a:gd name="T103" fmla="*/ 106 h 786"/>
              <a:gd name="T104" fmla="*/ 247 w 1203"/>
              <a:gd name="T105" fmla="*/ 82 h 786"/>
              <a:gd name="T106" fmla="*/ 125 w 1203"/>
              <a:gd name="T107" fmla="*/ 61 h 786"/>
              <a:gd name="T108" fmla="*/ 0 w 1203"/>
              <a:gd name="T109" fmla="*/ 39 h 786"/>
              <a:gd name="T110" fmla="*/ 69 w 1203"/>
              <a:gd name="T111" fmla="*/ 0 h 7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203" h="786">
                <a:moveTo>
                  <a:pt x="69" y="0"/>
                </a:moveTo>
                <a:lnTo>
                  <a:pt x="211" y="24"/>
                </a:lnTo>
                <a:lnTo>
                  <a:pt x="346" y="50"/>
                </a:lnTo>
                <a:lnTo>
                  <a:pt x="471" y="80"/>
                </a:lnTo>
                <a:lnTo>
                  <a:pt x="501" y="88"/>
                </a:lnTo>
                <a:lnTo>
                  <a:pt x="536" y="95"/>
                </a:lnTo>
                <a:lnTo>
                  <a:pt x="575" y="106"/>
                </a:lnTo>
                <a:lnTo>
                  <a:pt x="618" y="119"/>
                </a:lnTo>
                <a:lnTo>
                  <a:pt x="665" y="132"/>
                </a:lnTo>
                <a:lnTo>
                  <a:pt x="713" y="147"/>
                </a:lnTo>
                <a:lnTo>
                  <a:pt x="764" y="164"/>
                </a:lnTo>
                <a:lnTo>
                  <a:pt x="812" y="183"/>
                </a:lnTo>
                <a:lnTo>
                  <a:pt x="863" y="202"/>
                </a:lnTo>
                <a:lnTo>
                  <a:pt x="913" y="224"/>
                </a:lnTo>
                <a:lnTo>
                  <a:pt x="960" y="246"/>
                </a:lnTo>
                <a:lnTo>
                  <a:pt x="1007" y="271"/>
                </a:lnTo>
                <a:lnTo>
                  <a:pt x="1050" y="297"/>
                </a:lnTo>
                <a:lnTo>
                  <a:pt x="1087" y="325"/>
                </a:lnTo>
                <a:lnTo>
                  <a:pt x="1122" y="355"/>
                </a:lnTo>
                <a:lnTo>
                  <a:pt x="1152" y="387"/>
                </a:lnTo>
                <a:lnTo>
                  <a:pt x="1175" y="418"/>
                </a:lnTo>
                <a:lnTo>
                  <a:pt x="1191" y="452"/>
                </a:lnTo>
                <a:lnTo>
                  <a:pt x="1201" y="489"/>
                </a:lnTo>
                <a:lnTo>
                  <a:pt x="1203" y="527"/>
                </a:lnTo>
                <a:lnTo>
                  <a:pt x="1193" y="566"/>
                </a:lnTo>
                <a:lnTo>
                  <a:pt x="1177" y="607"/>
                </a:lnTo>
                <a:lnTo>
                  <a:pt x="1149" y="650"/>
                </a:lnTo>
                <a:lnTo>
                  <a:pt x="1111" y="693"/>
                </a:lnTo>
                <a:lnTo>
                  <a:pt x="1061" y="740"/>
                </a:lnTo>
                <a:lnTo>
                  <a:pt x="997" y="786"/>
                </a:lnTo>
                <a:lnTo>
                  <a:pt x="846" y="762"/>
                </a:lnTo>
                <a:lnTo>
                  <a:pt x="895" y="734"/>
                </a:lnTo>
                <a:lnTo>
                  <a:pt x="938" y="708"/>
                </a:lnTo>
                <a:lnTo>
                  <a:pt x="979" y="680"/>
                </a:lnTo>
                <a:lnTo>
                  <a:pt x="1012" y="650"/>
                </a:lnTo>
                <a:lnTo>
                  <a:pt x="1040" y="620"/>
                </a:lnTo>
                <a:lnTo>
                  <a:pt x="1061" y="590"/>
                </a:lnTo>
                <a:lnTo>
                  <a:pt x="1076" y="558"/>
                </a:lnTo>
                <a:lnTo>
                  <a:pt x="1083" y="527"/>
                </a:lnTo>
                <a:lnTo>
                  <a:pt x="1081" y="493"/>
                </a:lnTo>
                <a:lnTo>
                  <a:pt x="1070" y="459"/>
                </a:lnTo>
                <a:lnTo>
                  <a:pt x="1050" y="426"/>
                </a:lnTo>
                <a:lnTo>
                  <a:pt x="1018" y="390"/>
                </a:lnTo>
                <a:lnTo>
                  <a:pt x="975" y="353"/>
                </a:lnTo>
                <a:lnTo>
                  <a:pt x="921" y="317"/>
                </a:lnTo>
                <a:lnTo>
                  <a:pt x="854" y="280"/>
                </a:lnTo>
                <a:lnTo>
                  <a:pt x="799" y="246"/>
                </a:lnTo>
                <a:lnTo>
                  <a:pt x="732" y="217"/>
                </a:lnTo>
                <a:lnTo>
                  <a:pt x="654" y="187"/>
                </a:lnTo>
                <a:lnTo>
                  <a:pt x="566" y="159"/>
                </a:lnTo>
                <a:lnTo>
                  <a:pt x="469" y="132"/>
                </a:lnTo>
                <a:lnTo>
                  <a:pt x="361" y="106"/>
                </a:lnTo>
                <a:lnTo>
                  <a:pt x="247" y="82"/>
                </a:lnTo>
                <a:lnTo>
                  <a:pt x="125" y="61"/>
                </a:lnTo>
                <a:lnTo>
                  <a:pt x="0" y="39"/>
                </a:lnTo>
                <a:lnTo>
                  <a:pt x="69"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9" name="Freeform 13"/>
          <p:cNvSpPr>
            <a:spLocks/>
          </p:cNvSpPr>
          <p:nvPr/>
        </p:nvSpPr>
        <p:spPr bwMode="auto">
          <a:xfrm>
            <a:off x="675524" y="2576929"/>
            <a:ext cx="1265859" cy="61749"/>
          </a:xfrm>
          <a:custGeom>
            <a:avLst/>
            <a:gdLst>
              <a:gd name="T0" fmla="*/ 0 w 984"/>
              <a:gd name="T1" fmla="*/ 0 h 48"/>
              <a:gd name="T2" fmla="*/ 6 w 984"/>
              <a:gd name="T3" fmla="*/ 0 h 48"/>
              <a:gd name="T4" fmla="*/ 26 w 984"/>
              <a:gd name="T5" fmla="*/ 0 h 48"/>
              <a:gd name="T6" fmla="*/ 56 w 984"/>
              <a:gd name="T7" fmla="*/ 0 h 48"/>
              <a:gd name="T8" fmla="*/ 99 w 984"/>
              <a:gd name="T9" fmla="*/ 1 h 48"/>
              <a:gd name="T10" fmla="*/ 151 w 984"/>
              <a:gd name="T11" fmla="*/ 1 h 48"/>
              <a:gd name="T12" fmla="*/ 213 w 984"/>
              <a:gd name="T13" fmla="*/ 1 h 48"/>
              <a:gd name="T14" fmla="*/ 286 w 984"/>
              <a:gd name="T15" fmla="*/ 3 h 48"/>
              <a:gd name="T16" fmla="*/ 364 w 984"/>
              <a:gd name="T17" fmla="*/ 5 h 48"/>
              <a:gd name="T18" fmla="*/ 452 w 984"/>
              <a:gd name="T19" fmla="*/ 7 h 48"/>
              <a:gd name="T20" fmla="*/ 547 w 984"/>
              <a:gd name="T21" fmla="*/ 9 h 48"/>
              <a:gd name="T22" fmla="*/ 648 w 984"/>
              <a:gd name="T23" fmla="*/ 13 h 48"/>
              <a:gd name="T24" fmla="*/ 756 w 984"/>
              <a:gd name="T25" fmla="*/ 16 h 48"/>
              <a:gd name="T26" fmla="*/ 868 w 984"/>
              <a:gd name="T27" fmla="*/ 20 h 48"/>
              <a:gd name="T28" fmla="*/ 984 w 984"/>
              <a:gd name="T29" fmla="*/ 26 h 48"/>
              <a:gd name="T30" fmla="*/ 945 w 984"/>
              <a:gd name="T31" fmla="*/ 48 h 48"/>
              <a:gd name="T32" fmla="*/ 833 w 984"/>
              <a:gd name="T33" fmla="*/ 41 h 48"/>
              <a:gd name="T34" fmla="*/ 725 w 984"/>
              <a:gd name="T35" fmla="*/ 35 h 48"/>
              <a:gd name="T36" fmla="*/ 622 w 984"/>
              <a:gd name="T37" fmla="*/ 28 h 48"/>
              <a:gd name="T38" fmla="*/ 525 w 984"/>
              <a:gd name="T39" fmla="*/ 24 h 48"/>
              <a:gd name="T40" fmla="*/ 433 w 984"/>
              <a:gd name="T41" fmla="*/ 18 h 48"/>
              <a:gd name="T42" fmla="*/ 349 w 984"/>
              <a:gd name="T43" fmla="*/ 15 h 48"/>
              <a:gd name="T44" fmla="*/ 273 w 984"/>
              <a:gd name="T45" fmla="*/ 11 h 48"/>
              <a:gd name="T46" fmla="*/ 204 w 984"/>
              <a:gd name="T47" fmla="*/ 7 h 48"/>
              <a:gd name="T48" fmla="*/ 144 w 984"/>
              <a:gd name="T49" fmla="*/ 5 h 48"/>
              <a:gd name="T50" fmla="*/ 93 w 984"/>
              <a:gd name="T51" fmla="*/ 3 h 48"/>
              <a:gd name="T52" fmla="*/ 54 w 984"/>
              <a:gd name="T53" fmla="*/ 1 h 48"/>
              <a:gd name="T54" fmla="*/ 24 w 984"/>
              <a:gd name="T55" fmla="*/ 1 h 48"/>
              <a:gd name="T56" fmla="*/ 6 w 984"/>
              <a:gd name="T57" fmla="*/ 0 h 48"/>
              <a:gd name="T58" fmla="*/ 0 w 984"/>
              <a:gd name="T59"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4" h="48">
                <a:moveTo>
                  <a:pt x="0" y="0"/>
                </a:moveTo>
                <a:lnTo>
                  <a:pt x="6" y="0"/>
                </a:lnTo>
                <a:lnTo>
                  <a:pt x="26" y="0"/>
                </a:lnTo>
                <a:lnTo>
                  <a:pt x="56" y="0"/>
                </a:lnTo>
                <a:lnTo>
                  <a:pt x="99" y="1"/>
                </a:lnTo>
                <a:lnTo>
                  <a:pt x="151" y="1"/>
                </a:lnTo>
                <a:lnTo>
                  <a:pt x="213" y="1"/>
                </a:lnTo>
                <a:lnTo>
                  <a:pt x="286" y="3"/>
                </a:lnTo>
                <a:lnTo>
                  <a:pt x="364" y="5"/>
                </a:lnTo>
                <a:lnTo>
                  <a:pt x="452" y="7"/>
                </a:lnTo>
                <a:lnTo>
                  <a:pt x="547" y="9"/>
                </a:lnTo>
                <a:lnTo>
                  <a:pt x="648" y="13"/>
                </a:lnTo>
                <a:lnTo>
                  <a:pt x="756" y="16"/>
                </a:lnTo>
                <a:lnTo>
                  <a:pt x="868" y="20"/>
                </a:lnTo>
                <a:lnTo>
                  <a:pt x="984" y="26"/>
                </a:lnTo>
                <a:lnTo>
                  <a:pt x="945" y="48"/>
                </a:lnTo>
                <a:lnTo>
                  <a:pt x="833" y="41"/>
                </a:lnTo>
                <a:lnTo>
                  <a:pt x="725" y="35"/>
                </a:lnTo>
                <a:lnTo>
                  <a:pt x="622" y="28"/>
                </a:lnTo>
                <a:lnTo>
                  <a:pt x="525" y="24"/>
                </a:lnTo>
                <a:lnTo>
                  <a:pt x="433" y="18"/>
                </a:lnTo>
                <a:lnTo>
                  <a:pt x="349" y="15"/>
                </a:lnTo>
                <a:lnTo>
                  <a:pt x="273" y="11"/>
                </a:lnTo>
                <a:lnTo>
                  <a:pt x="204" y="7"/>
                </a:lnTo>
                <a:lnTo>
                  <a:pt x="144" y="5"/>
                </a:lnTo>
                <a:lnTo>
                  <a:pt x="93" y="3"/>
                </a:lnTo>
                <a:lnTo>
                  <a:pt x="54" y="1"/>
                </a:lnTo>
                <a:lnTo>
                  <a:pt x="24" y="1"/>
                </a:lnTo>
                <a:lnTo>
                  <a:pt x="6" y="0"/>
                </a:lnTo>
                <a:lnTo>
                  <a:pt x="0"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4"/>
          <p:cNvSpPr>
            <a:spLocks/>
          </p:cNvSpPr>
          <p:nvPr/>
        </p:nvSpPr>
        <p:spPr bwMode="auto">
          <a:xfrm>
            <a:off x="3096608" y="3853080"/>
            <a:ext cx="1710968" cy="1677520"/>
          </a:xfrm>
          <a:custGeom>
            <a:avLst/>
            <a:gdLst>
              <a:gd name="T0" fmla="*/ 1330 w 1330"/>
              <a:gd name="T1" fmla="*/ 30 h 1304"/>
              <a:gd name="T2" fmla="*/ 1178 w 1330"/>
              <a:gd name="T3" fmla="*/ 108 h 1304"/>
              <a:gd name="T4" fmla="*/ 995 w 1330"/>
              <a:gd name="T5" fmla="*/ 188 h 1304"/>
              <a:gd name="T6" fmla="*/ 775 w 1330"/>
              <a:gd name="T7" fmla="*/ 273 h 1304"/>
              <a:gd name="T8" fmla="*/ 594 w 1330"/>
              <a:gd name="T9" fmla="*/ 357 h 1304"/>
              <a:gd name="T10" fmla="*/ 467 w 1330"/>
              <a:gd name="T11" fmla="*/ 441 h 1304"/>
              <a:gd name="T12" fmla="*/ 390 w 1330"/>
              <a:gd name="T13" fmla="*/ 523 h 1304"/>
              <a:gd name="T14" fmla="*/ 361 w 1330"/>
              <a:gd name="T15" fmla="*/ 605 h 1304"/>
              <a:gd name="T16" fmla="*/ 374 w 1330"/>
              <a:gd name="T17" fmla="*/ 686 h 1304"/>
              <a:gd name="T18" fmla="*/ 422 w 1330"/>
              <a:gd name="T19" fmla="*/ 762 h 1304"/>
              <a:gd name="T20" fmla="*/ 506 w 1330"/>
              <a:gd name="T21" fmla="*/ 837 h 1304"/>
              <a:gd name="T22" fmla="*/ 616 w 1330"/>
              <a:gd name="T23" fmla="*/ 908 h 1304"/>
              <a:gd name="T24" fmla="*/ 755 w 1330"/>
              <a:gd name="T25" fmla="*/ 975 h 1304"/>
              <a:gd name="T26" fmla="*/ 911 w 1330"/>
              <a:gd name="T27" fmla="*/ 1039 h 1304"/>
              <a:gd name="T28" fmla="*/ 1083 w 1330"/>
              <a:gd name="T29" fmla="*/ 1097 h 1304"/>
              <a:gd name="T30" fmla="*/ 1268 w 1330"/>
              <a:gd name="T31" fmla="*/ 1149 h 1304"/>
              <a:gd name="T32" fmla="*/ 702 w 1330"/>
              <a:gd name="T33" fmla="*/ 1263 h 1304"/>
              <a:gd name="T34" fmla="*/ 501 w 1330"/>
              <a:gd name="T35" fmla="*/ 1169 h 1304"/>
              <a:gd name="T36" fmla="*/ 323 w 1330"/>
              <a:gd name="T37" fmla="*/ 1054 h 1304"/>
              <a:gd name="T38" fmla="*/ 191 w 1330"/>
              <a:gd name="T39" fmla="*/ 945 h 1304"/>
              <a:gd name="T40" fmla="*/ 95 w 1330"/>
              <a:gd name="T41" fmla="*/ 848 h 1304"/>
              <a:gd name="T42" fmla="*/ 34 w 1330"/>
              <a:gd name="T43" fmla="*/ 758 h 1304"/>
              <a:gd name="T44" fmla="*/ 4 w 1330"/>
              <a:gd name="T45" fmla="*/ 678 h 1304"/>
              <a:gd name="T46" fmla="*/ 2 w 1330"/>
              <a:gd name="T47" fmla="*/ 605 h 1304"/>
              <a:gd name="T48" fmla="*/ 21 w 1330"/>
              <a:gd name="T49" fmla="*/ 540 h 1304"/>
              <a:gd name="T50" fmla="*/ 60 w 1330"/>
              <a:gd name="T51" fmla="*/ 482 h 1304"/>
              <a:gd name="T52" fmla="*/ 114 w 1330"/>
              <a:gd name="T53" fmla="*/ 430 h 1304"/>
              <a:gd name="T54" fmla="*/ 181 w 1330"/>
              <a:gd name="T55" fmla="*/ 383 h 1304"/>
              <a:gd name="T56" fmla="*/ 254 w 1330"/>
              <a:gd name="T57" fmla="*/ 342 h 1304"/>
              <a:gd name="T58" fmla="*/ 331 w 1330"/>
              <a:gd name="T59" fmla="*/ 304 h 1304"/>
              <a:gd name="T60" fmla="*/ 407 w 1330"/>
              <a:gd name="T61" fmla="*/ 273 h 1304"/>
              <a:gd name="T62" fmla="*/ 478 w 1330"/>
              <a:gd name="T63" fmla="*/ 243 h 1304"/>
              <a:gd name="T64" fmla="*/ 544 w 1330"/>
              <a:gd name="T65" fmla="*/ 217 h 1304"/>
              <a:gd name="T66" fmla="*/ 611 w 1330"/>
              <a:gd name="T67" fmla="*/ 188 h 1304"/>
              <a:gd name="T68" fmla="*/ 719 w 1330"/>
              <a:gd name="T69" fmla="*/ 151 h 1304"/>
              <a:gd name="T70" fmla="*/ 852 w 1330"/>
              <a:gd name="T71" fmla="*/ 106 h 1304"/>
              <a:gd name="T72" fmla="*/ 997 w 1330"/>
              <a:gd name="T73" fmla="*/ 56 h 1304"/>
              <a:gd name="T74" fmla="*/ 1145 w 1330"/>
              <a:gd name="T75" fmla="*/ 0 h 1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30" h="1304">
                <a:moveTo>
                  <a:pt x="1145" y="0"/>
                </a:moveTo>
                <a:lnTo>
                  <a:pt x="1330" y="30"/>
                </a:lnTo>
                <a:lnTo>
                  <a:pt x="1259" y="69"/>
                </a:lnTo>
                <a:lnTo>
                  <a:pt x="1178" y="108"/>
                </a:lnTo>
                <a:lnTo>
                  <a:pt x="1091" y="147"/>
                </a:lnTo>
                <a:lnTo>
                  <a:pt x="995" y="188"/>
                </a:lnTo>
                <a:lnTo>
                  <a:pt x="889" y="231"/>
                </a:lnTo>
                <a:lnTo>
                  <a:pt x="775" y="273"/>
                </a:lnTo>
                <a:lnTo>
                  <a:pt x="676" y="316"/>
                </a:lnTo>
                <a:lnTo>
                  <a:pt x="594" y="357"/>
                </a:lnTo>
                <a:lnTo>
                  <a:pt x="523" y="400"/>
                </a:lnTo>
                <a:lnTo>
                  <a:pt x="467" y="441"/>
                </a:lnTo>
                <a:lnTo>
                  <a:pt x="422" y="482"/>
                </a:lnTo>
                <a:lnTo>
                  <a:pt x="390" y="523"/>
                </a:lnTo>
                <a:lnTo>
                  <a:pt x="370" y="564"/>
                </a:lnTo>
                <a:lnTo>
                  <a:pt x="361" y="605"/>
                </a:lnTo>
                <a:lnTo>
                  <a:pt x="362" y="644"/>
                </a:lnTo>
                <a:lnTo>
                  <a:pt x="374" y="686"/>
                </a:lnTo>
                <a:lnTo>
                  <a:pt x="392" y="725"/>
                </a:lnTo>
                <a:lnTo>
                  <a:pt x="422" y="762"/>
                </a:lnTo>
                <a:lnTo>
                  <a:pt x="460" y="799"/>
                </a:lnTo>
                <a:lnTo>
                  <a:pt x="506" y="837"/>
                </a:lnTo>
                <a:lnTo>
                  <a:pt x="559" y="872"/>
                </a:lnTo>
                <a:lnTo>
                  <a:pt x="616" y="908"/>
                </a:lnTo>
                <a:lnTo>
                  <a:pt x="684" y="941"/>
                </a:lnTo>
                <a:lnTo>
                  <a:pt x="755" y="975"/>
                </a:lnTo>
                <a:lnTo>
                  <a:pt x="829" y="1007"/>
                </a:lnTo>
                <a:lnTo>
                  <a:pt x="911" y="1039"/>
                </a:lnTo>
                <a:lnTo>
                  <a:pt x="995" y="1069"/>
                </a:lnTo>
                <a:lnTo>
                  <a:pt x="1083" y="1097"/>
                </a:lnTo>
                <a:lnTo>
                  <a:pt x="1175" y="1123"/>
                </a:lnTo>
                <a:lnTo>
                  <a:pt x="1268" y="1149"/>
                </a:lnTo>
                <a:lnTo>
                  <a:pt x="809" y="1304"/>
                </a:lnTo>
                <a:lnTo>
                  <a:pt x="702" y="1263"/>
                </a:lnTo>
                <a:lnTo>
                  <a:pt x="600" y="1218"/>
                </a:lnTo>
                <a:lnTo>
                  <a:pt x="501" y="1169"/>
                </a:lnTo>
                <a:lnTo>
                  <a:pt x="407" y="1110"/>
                </a:lnTo>
                <a:lnTo>
                  <a:pt x="323" y="1054"/>
                </a:lnTo>
                <a:lnTo>
                  <a:pt x="252" y="998"/>
                </a:lnTo>
                <a:lnTo>
                  <a:pt x="191" y="945"/>
                </a:lnTo>
                <a:lnTo>
                  <a:pt x="138" y="895"/>
                </a:lnTo>
                <a:lnTo>
                  <a:pt x="95" y="848"/>
                </a:lnTo>
                <a:lnTo>
                  <a:pt x="60" y="803"/>
                </a:lnTo>
                <a:lnTo>
                  <a:pt x="34" y="758"/>
                </a:lnTo>
                <a:lnTo>
                  <a:pt x="15" y="717"/>
                </a:lnTo>
                <a:lnTo>
                  <a:pt x="4" y="678"/>
                </a:lnTo>
                <a:lnTo>
                  <a:pt x="0" y="641"/>
                </a:lnTo>
                <a:lnTo>
                  <a:pt x="2" y="605"/>
                </a:lnTo>
                <a:lnTo>
                  <a:pt x="10" y="572"/>
                </a:lnTo>
                <a:lnTo>
                  <a:pt x="21" y="540"/>
                </a:lnTo>
                <a:lnTo>
                  <a:pt x="39" y="510"/>
                </a:lnTo>
                <a:lnTo>
                  <a:pt x="60" y="482"/>
                </a:lnTo>
                <a:lnTo>
                  <a:pt x="86" y="456"/>
                </a:lnTo>
                <a:lnTo>
                  <a:pt x="114" y="430"/>
                </a:lnTo>
                <a:lnTo>
                  <a:pt x="146" y="405"/>
                </a:lnTo>
                <a:lnTo>
                  <a:pt x="181" y="383"/>
                </a:lnTo>
                <a:lnTo>
                  <a:pt x="217" y="362"/>
                </a:lnTo>
                <a:lnTo>
                  <a:pt x="254" y="342"/>
                </a:lnTo>
                <a:lnTo>
                  <a:pt x="292" y="323"/>
                </a:lnTo>
                <a:lnTo>
                  <a:pt x="331" y="304"/>
                </a:lnTo>
                <a:lnTo>
                  <a:pt x="368" y="288"/>
                </a:lnTo>
                <a:lnTo>
                  <a:pt x="407" y="273"/>
                </a:lnTo>
                <a:lnTo>
                  <a:pt x="443" y="258"/>
                </a:lnTo>
                <a:lnTo>
                  <a:pt x="478" y="243"/>
                </a:lnTo>
                <a:lnTo>
                  <a:pt x="512" y="230"/>
                </a:lnTo>
                <a:lnTo>
                  <a:pt x="544" y="217"/>
                </a:lnTo>
                <a:lnTo>
                  <a:pt x="572" y="205"/>
                </a:lnTo>
                <a:lnTo>
                  <a:pt x="611" y="188"/>
                </a:lnTo>
                <a:lnTo>
                  <a:pt x="661" y="172"/>
                </a:lnTo>
                <a:lnTo>
                  <a:pt x="719" y="151"/>
                </a:lnTo>
                <a:lnTo>
                  <a:pt x="783" y="131"/>
                </a:lnTo>
                <a:lnTo>
                  <a:pt x="852" y="106"/>
                </a:lnTo>
                <a:lnTo>
                  <a:pt x="923" y="82"/>
                </a:lnTo>
                <a:lnTo>
                  <a:pt x="997" y="56"/>
                </a:lnTo>
                <a:lnTo>
                  <a:pt x="1072" y="28"/>
                </a:lnTo>
                <a:lnTo>
                  <a:pt x="1145"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5"/>
          <p:cNvSpPr>
            <a:spLocks/>
          </p:cNvSpPr>
          <p:nvPr/>
        </p:nvSpPr>
        <p:spPr bwMode="auto">
          <a:xfrm>
            <a:off x="4431934" y="5410961"/>
            <a:ext cx="4170645" cy="667664"/>
          </a:xfrm>
          <a:custGeom>
            <a:avLst/>
            <a:gdLst>
              <a:gd name="T0" fmla="*/ 499 w 3242"/>
              <a:gd name="T1" fmla="*/ 0 h 519"/>
              <a:gd name="T2" fmla="*/ 628 w 3242"/>
              <a:gd name="T3" fmla="*/ 26 h 519"/>
              <a:gd name="T4" fmla="*/ 759 w 3242"/>
              <a:gd name="T5" fmla="*/ 48 h 519"/>
              <a:gd name="T6" fmla="*/ 891 w 3242"/>
              <a:gd name="T7" fmla="*/ 71 h 519"/>
              <a:gd name="T8" fmla="*/ 1024 w 3242"/>
              <a:gd name="T9" fmla="*/ 89 h 519"/>
              <a:gd name="T10" fmla="*/ 1156 w 3242"/>
              <a:gd name="T11" fmla="*/ 106 h 519"/>
              <a:gd name="T12" fmla="*/ 1289 w 3242"/>
              <a:gd name="T13" fmla="*/ 121 h 519"/>
              <a:gd name="T14" fmla="*/ 1418 w 3242"/>
              <a:gd name="T15" fmla="*/ 136 h 519"/>
              <a:gd name="T16" fmla="*/ 1547 w 3242"/>
              <a:gd name="T17" fmla="*/ 147 h 519"/>
              <a:gd name="T18" fmla="*/ 1670 w 3242"/>
              <a:gd name="T19" fmla="*/ 157 h 519"/>
              <a:gd name="T20" fmla="*/ 1789 w 3242"/>
              <a:gd name="T21" fmla="*/ 166 h 519"/>
              <a:gd name="T22" fmla="*/ 1903 w 3242"/>
              <a:gd name="T23" fmla="*/ 171 h 519"/>
              <a:gd name="T24" fmla="*/ 2011 w 3242"/>
              <a:gd name="T25" fmla="*/ 177 h 519"/>
              <a:gd name="T26" fmla="*/ 2112 w 3242"/>
              <a:gd name="T27" fmla="*/ 181 h 519"/>
              <a:gd name="T28" fmla="*/ 2206 w 3242"/>
              <a:gd name="T29" fmla="*/ 183 h 519"/>
              <a:gd name="T30" fmla="*/ 2292 w 3242"/>
              <a:gd name="T31" fmla="*/ 183 h 519"/>
              <a:gd name="T32" fmla="*/ 2366 w 3242"/>
              <a:gd name="T33" fmla="*/ 183 h 519"/>
              <a:gd name="T34" fmla="*/ 2433 w 3242"/>
              <a:gd name="T35" fmla="*/ 181 h 519"/>
              <a:gd name="T36" fmla="*/ 2488 w 3242"/>
              <a:gd name="T37" fmla="*/ 177 h 519"/>
              <a:gd name="T38" fmla="*/ 2531 w 3242"/>
              <a:gd name="T39" fmla="*/ 173 h 519"/>
              <a:gd name="T40" fmla="*/ 2562 w 3242"/>
              <a:gd name="T41" fmla="*/ 168 h 519"/>
              <a:gd name="T42" fmla="*/ 2596 w 3242"/>
              <a:gd name="T43" fmla="*/ 140 h 519"/>
              <a:gd name="T44" fmla="*/ 2622 w 3242"/>
              <a:gd name="T45" fmla="*/ 117 h 519"/>
              <a:gd name="T46" fmla="*/ 2641 w 3242"/>
              <a:gd name="T47" fmla="*/ 100 h 519"/>
              <a:gd name="T48" fmla="*/ 2656 w 3242"/>
              <a:gd name="T49" fmla="*/ 87 h 519"/>
              <a:gd name="T50" fmla="*/ 2663 w 3242"/>
              <a:gd name="T51" fmla="*/ 82 h 519"/>
              <a:gd name="T52" fmla="*/ 2665 w 3242"/>
              <a:gd name="T53" fmla="*/ 80 h 519"/>
              <a:gd name="T54" fmla="*/ 3242 w 3242"/>
              <a:gd name="T55" fmla="*/ 360 h 519"/>
              <a:gd name="T56" fmla="*/ 2122 w 3242"/>
              <a:gd name="T57" fmla="*/ 519 h 519"/>
              <a:gd name="T58" fmla="*/ 2125 w 3242"/>
              <a:gd name="T59" fmla="*/ 517 h 519"/>
              <a:gd name="T60" fmla="*/ 2137 w 3242"/>
              <a:gd name="T61" fmla="*/ 512 h 519"/>
              <a:gd name="T62" fmla="*/ 2152 w 3242"/>
              <a:gd name="T63" fmla="*/ 502 h 519"/>
              <a:gd name="T64" fmla="*/ 2170 w 3242"/>
              <a:gd name="T65" fmla="*/ 489 h 519"/>
              <a:gd name="T66" fmla="*/ 2193 w 3242"/>
              <a:gd name="T67" fmla="*/ 474 h 519"/>
              <a:gd name="T68" fmla="*/ 2215 w 3242"/>
              <a:gd name="T69" fmla="*/ 457 h 519"/>
              <a:gd name="T70" fmla="*/ 2237 w 3242"/>
              <a:gd name="T71" fmla="*/ 441 h 519"/>
              <a:gd name="T72" fmla="*/ 2258 w 3242"/>
              <a:gd name="T73" fmla="*/ 424 h 519"/>
              <a:gd name="T74" fmla="*/ 2273 w 3242"/>
              <a:gd name="T75" fmla="*/ 407 h 519"/>
              <a:gd name="T76" fmla="*/ 2034 w 3242"/>
              <a:gd name="T77" fmla="*/ 405 h 519"/>
              <a:gd name="T78" fmla="*/ 1804 w 3242"/>
              <a:gd name="T79" fmla="*/ 398 h 519"/>
              <a:gd name="T80" fmla="*/ 1584 w 3242"/>
              <a:gd name="T81" fmla="*/ 390 h 519"/>
              <a:gd name="T82" fmla="*/ 1375 w 3242"/>
              <a:gd name="T83" fmla="*/ 379 h 519"/>
              <a:gd name="T84" fmla="*/ 1175 w 3242"/>
              <a:gd name="T85" fmla="*/ 364 h 519"/>
              <a:gd name="T86" fmla="*/ 983 w 3242"/>
              <a:gd name="T87" fmla="*/ 347 h 519"/>
              <a:gd name="T88" fmla="*/ 800 w 3242"/>
              <a:gd name="T89" fmla="*/ 327 h 519"/>
              <a:gd name="T90" fmla="*/ 626 w 3242"/>
              <a:gd name="T91" fmla="*/ 302 h 519"/>
              <a:gd name="T92" fmla="*/ 460 w 3242"/>
              <a:gd name="T93" fmla="*/ 274 h 519"/>
              <a:gd name="T94" fmla="*/ 299 w 3242"/>
              <a:gd name="T95" fmla="*/ 244 h 519"/>
              <a:gd name="T96" fmla="*/ 146 w 3242"/>
              <a:gd name="T97" fmla="*/ 209 h 519"/>
              <a:gd name="T98" fmla="*/ 0 w 3242"/>
              <a:gd name="T99" fmla="*/ 170 h 519"/>
              <a:gd name="T100" fmla="*/ 499 w 3242"/>
              <a:gd name="T101" fmla="*/ 0 h 5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242" h="519">
                <a:moveTo>
                  <a:pt x="499" y="0"/>
                </a:moveTo>
                <a:lnTo>
                  <a:pt x="628" y="26"/>
                </a:lnTo>
                <a:lnTo>
                  <a:pt x="759" y="48"/>
                </a:lnTo>
                <a:lnTo>
                  <a:pt x="891" y="71"/>
                </a:lnTo>
                <a:lnTo>
                  <a:pt x="1024" y="89"/>
                </a:lnTo>
                <a:lnTo>
                  <a:pt x="1156" y="106"/>
                </a:lnTo>
                <a:lnTo>
                  <a:pt x="1289" y="121"/>
                </a:lnTo>
                <a:lnTo>
                  <a:pt x="1418" y="136"/>
                </a:lnTo>
                <a:lnTo>
                  <a:pt x="1547" y="147"/>
                </a:lnTo>
                <a:lnTo>
                  <a:pt x="1670" y="157"/>
                </a:lnTo>
                <a:lnTo>
                  <a:pt x="1789" y="166"/>
                </a:lnTo>
                <a:lnTo>
                  <a:pt x="1903" y="171"/>
                </a:lnTo>
                <a:lnTo>
                  <a:pt x="2011" y="177"/>
                </a:lnTo>
                <a:lnTo>
                  <a:pt x="2112" y="181"/>
                </a:lnTo>
                <a:lnTo>
                  <a:pt x="2206" y="183"/>
                </a:lnTo>
                <a:lnTo>
                  <a:pt x="2292" y="183"/>
                </a:lnTo>
                <a:lnTo>
                  <a:pt x="2366" y="183"/>
                </a:lnTo>
                <a:lnTo>
                  <a:pt x="2433" y="181"/>
                </a:lnTo>
                <a:lnTo>
                  <a:pt x="2488" y="177"/>
                </a:lnTo>
                <a:lnTo>
                  <a:pt x="2531" y="173"/>
                </a:lnTo>
                <a:lnTo>
                  <a:pt x="2562" y="168"/>
                </a:lnTo>
                <a:lnTo>
                  <a:pt x="2596" y="140"/>
                </a:lnTo>
                <a:lnTo>
                  <a:pt x="2622" y="117"/>
                </a:lnTo>
                <a:lnTo>
                  <a:pt x="2641" y="100"/>
                </a:lnTo>
                <a:lnTo>
                  <a:pt x="2656" y="87"/>
                </a:lnTo>
                <a:lnTo>
                  <a:pt x="2663" y="82"/>
                </a:lnTo>
                <a:lnTo>
                  <a:pt x="2665" y="80"/>
                </a:lnTo>
                <a:lnTo>
                  <a:pt x="3242" y="360"/>
                </a:lnTo>
                <a:lnTo>
                  <a:pt x="2122" y="519"/>
                </a:lnTo>
                <a:lnTo>
                  <a:pt x="2125" y="517"/>
                </a:lnTo>
                <a:lnTo>
                  <a:pt x="2137" y="512"/>
                </a:lnTo>
                <a:lnTo>
                  <a:pt x="2152" y="502"/>
                </a:lnTo>
                <a:lnTo>
                  <a:pt x="2170" y="489"/>
                </a:lnTo>
                <a:lnTo>
                  <a:pt x="2193" y="474"/>
                </a:lnTo>
                <a:lnTo>
                  <a:pt x="2215" y="457"/>
                </a:lnTo>
                <a:lnTo>
                  <a:pt x="2237" y="441"/>
                </a:lnTo>
                <a:lnTo>
                  <a:pt x="2258" y="424"/>
                </a:lnTo>
                <a:lnTo>
                  <a:pt x="2273" y="407"/>
                </a:lnTo>
                <a:lnTo>
                  <a:pt x="2034" y="405"/>
                </a:lnTo>
                <a:lnTo>
                  <a:pt x="1804" y="398"/>
                </a:lnTo>
                <a:lnTo>
                  <a:pt x="1584" y="390"/>
                </a:lnTo>
                <a:lnTo>
                  <a:pt x="1375" y="379"/>
                </a:lnTo>
                <a:lnTo>
                  <a:pt x="1175" y="364"/>
                </a:lnTo>
                <a:lnTo>
                  <a:pt x="983" y="347"/>
                </a:lnTo>
                <a:lnTo>
                  <a:pt x="800" y="327"/>
                </a:lnTo>
                <a:lnTo>
                  <a:pt x="626" y="302"/>
                </a:lnTo>
                <a:lnTo>
                  <a:pt x="460" y="274"/>
                </a:lnTo>
                <a:lnTo>
                  <a:pt x="299" y="244"/>
                </a:lnTo>
                <a:lnTo>
                  <a:pt x="146" y="209"/>
                </a:lnTo>
                <a:lnTo>
                  <a:pt x="0" y="170"/>
                </a:lnTo>
                <a:lnTo>
                  <a:pt x="499"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7" name="Freeform 6"/>
          <p:cNvSpPr>
            <a:spLocks noEditPoints="1"/>
          </p:cNvSpPr>
          <p:nvPr/>
        </p:nvSpPr>
        <p:spPr bwMode="auto">
          <a:xfrm>
            <a:off x="6822143" y="3167407"/>
            <a:ext cx="1484554" cy="1858909"/>
          </a:xfrm>
          <a:custGeom>
            <a:avLst/>
            <a:gdLst>
              <a:gd name="T0" fmla="*/ 506 w 1154"/>
              <a:gd name="T1" fmla="*/ 139 h 1445"/>
              <a:gd name="T2" fmla="*/ 374 w 1154"/>
              <a:gd name="T3" fmla="*/ 181 h 1445"/>
              <a:gd name="T4" fmla="*/ 264 w 1154"/>
              <a:gd name="T5" fmla="*/ 262 h 1445"/>
              <a:gd name="T6" fmla="*/ 183 w 1154"/>
              <a:gd name="T7" fmla="*/ 372 h 1445"/>
              <a:gd name="T8" fmla="*/ 140 w 1154"/>
              <a:gd name="T9" fmla="*/ 505 h 1445"/>
              <a:gd name="T10" fmla="*/ 140 w 1154"/>
              <a:gd name="T11" fmla="*/ 649 h 1445"/>
              <a:gd name="T12" fmla="*/ 183 w 1154"/>
              <a:gd name="T13" fmla="*/ 781 h 1445"/>
              <a:gd name="T14" fmla="*/ 264 w 1154"/>
              <a:gd name="T15" fmla="*/ 890 h 1445"/>
              <a:gd name="T16" fmla="*/ 374 w 1154"/>
              <a:gd name="T17" fmla="*/ 972 h 1445"/>
              <a:gd name="T18" fmla="*/ 506 w 1154"/>
              <a:gd name="T19" fmla="*/ 1015 h 1445"/>
              <a:gd name="T20" fmla="*/ 650 w 1154"/>
              <a:gd name="T21" fmla="*/ 1015 h 1445"/>
              <a:gd name="T22" fmla="*/ 781 w 1154"/>
              <a:gd name="T23" fmla="*/ 972 h 1445"/>
              <a:gd name="T24" fmla="*/ 891 w 1154"/>
              <a:gd name="T25" fmla="*/ 890 h 1445"/>
              <a:gd name="T26" fmla="*/ 971 w 1154"/>
              <a:gd name="T27" fmla="*/ 781 h 1445"/>
              <a:gd name="T28" fmla="*/ 1016 w 1154"/>
              <a:gd name="T29" fmla="*/ 649 h 1445"/>
              <a:gd name="T30" fmla="*/ 1016 w 1154"/>
              <a:gd name="T31" fmla="*/ 505 h 1445"/>
              <a:gd name="T32" fmla="*/ 971 w 1154"/>
              <a:gd name="T33" fmla="*/ 372 h 1445"/>
              <a:gd name="T34" fmla="*/ 891 w 1154"/>
              <a:gd name="T35" fmla="*/ 262 h 1445"/>
              <a:gd name="T36" fmla="*/ 781 w 1154"/>
              <a:gd name="T37" fmla="*/ 181 h 1445"/>
              <a:gd name="T38" fmla="*/ 650 w 1154"/>
              <a:gd name="T39" fmla="*/ 139 h 1445"/>
              <a:gd name="T40" fmla="*/ 577 w 1154"/>
              <a:gd name="T41" fmla="*/ 0 h 1445"/>
              <a:gd name="T42" fmla="*/ 730 w 1154"/>
              <a:gd name="T43" fmla="*/ 21 h 1445"/>
              <a:gd name="T44" fmla="*/ 869 w 1154"/>
              <a:gd name="T45" fmla="*/ 79 h 1445"/>
              <a:gd name="T46" fmla="*/ 986 w 1154"/>
              <a:gd name="T47" fmla="*/ 168 h 1445"/>
              <a:gd name="T48" fmla="*/ 1076 w 1154"/>
              <a:gd name="T49" fmla="*/ 286 h 1445"/>
              <a:gd name="T50" fmla="*/ 1134 w 1154"/>
              <a:gd name="T51" fmla="*/ 423 h 1445"/>
              <a:gd name="T52" fmla="*/ 1154 w 1154"/>
              <a:gd name="T53" fmla="*/ 576 h 1445"/>
              <a:gd name="T54" fmla="*/ 1134 w 1154"/>
              <a:gd name="T55" fmla="*/ 731 h 1445"/>
              <a:gd name="T56" fmla="*/ 1074 w 1154"/>
              <a:gd name="T57" fmla="*/ 869 h 1445"/>
              <a:gd name="T58" fmla="*/ 984 w 1154"/>
              <a:gd name="T59" fmla="*/ 987 h 1445"/>
              <a:gd name="T60" fmla="*/ 867 w 1154"/>
              <a:gd name="T61" fmla="*/ 1077 h 1445"/>
              <a:gd name="T62" fmla="*/ 727 w 1154"/>
              <a:gd name="T63" fmla="*/ 1134 h 1445"/>
              <a:gd name="T64" fmla="*/ 435 w 1154"/>
              <a:gd name="T65" fmla="*/ 1136 h 1445"/>
              <a:gd name="T66" fmla="*/ 294 w 1154"/>
              <a:gd name="T67" fmla="*/ 1080 h 1445"/>
              <a:gd name="T68" fmla="*/ 174 w 1154"/>
              <a:gd name="T69" fmla="*/ 991 h 1445"/>
              <a:gd name="T70" fmla="*/ 83 w 1154"/>
              <a:gd name="T71" fmla="*/ 873 h 1445"/>
              <a:gd name="T72" fmla="*/ 21 w 1154"/>
              <a:gd name="T73" fmla="*/ 733 h 1445"/>
              <a:gd name="T74" fmla="*/ 0 w 1154"/>
              <a:gd name="T75" fmla="*/ 576 h 1445"/>
              <a:gd name="T76" fmla="*/ 21 w 1154"/>
              <a:gd name="T77" fmla="*/ 423 h 1445"/>
              <a:gd name="T78" fmla="*/ 79 w 1154"/>
              <a:gd name="T79" fmla="*/ 286 h 1445"/>
              <a:gd name="T80" fmla="*/ 170 w 1154"/>
              <a:gd name="T81" fmla="*/ 168 h 1445"/>
              <a:gd name="T82" fmla="*/ 286 w 1154"/>
              <a:gd name="T83" fmla="*/ 79 h 1445"/>
              <a:gd name="T84" fmla="*/ 424 w 1154"/>
              <a:gd name="T85" fmla="*/ 21 h 1445"/>
              <a:gd name="T86" fmla="*/ 577 w 1154"/>
              <a:gd name="T87" fmla="*/ 0 h 14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54" h="1445">
                <a:moveTo>
                  <a:pt x="577" y="133"/>
                </a:moveTo>
                <a:lnTo>
                  <a:pt x="506" y="139"/>
                </a:lnTo>
                <a:lnTo>
                  <a:pt x="437" y="155"/>
                </a:lnTo>
                <a:lnTo>
                  <a:pt x="374" y="181"/>
                </a:lnTo>
                <a:lnTo>
                  <a:pt x="316" y="219"/>
                </a:lnTo>
                <a:lnTo>
                  <a:pt x="264" y="262"/>
                </a:lnTo>
                <a:lnTo>
                  <a:pt x="219" y="314"/>
                </a:lnTo>
                <a:lnTo>
                  <a:pt x="183" y="372"/>
                </a:lnTo>
                <a:lnTo>
                  <a:pt x="157" y="436"/>
                </a:lnTo>
                <a:lnTo>
                  <a:pt x="140" y="505"/>
                </a:lnTo>
                <a:lnTo>
                  <a:pt x="133" y="576"/>
                </a:lnTo>
                <a:lnTo>
                  <a:pt x="140" y="649"/>
                </a:lnTo>
                <a:lnTo>
                  <a:pt x="157" y="718"/>
                </a:lnTo>
                <a:lnTo>
                  <a:pt x="183" y="781"/>
                </a:lnTo>
                <a:lnTo>
                  <a:pt x="219" y="839"/>
                </a:lnTo>
                <a:lnTo>
                  <a:pt x="264" y="890"/>
                </a:lnTo>
                <a:lnTo>
                  <a:pt x="316" y="934"/>
                </a:lnTo>
                <a:lnTo>
                  <a:pt x="374" y="972"/>
                </a:lnTo>
                <a:lnTo>
                  <a:pt x="437" y="998"/>
                </a:lnTo>
                <a:lnTo>
                  <a:pt x="506" y="1015"/>
                </a:lnTo>
                <a:lnTo>
                  <a:pt x="577" y="1020"/>
                </a:lnTo>
                <a:lnTo>
                  <a:pt x="650" y="1015"/>
                </a:lnTo>
                <a:lnTo>
                  <a:pt x="717" y="998"/>
                </a:lnTo>
                <a:lnTo>
                  <a:pt x="781" y="972"/>
                </a:lnTo>
                <a:lnTo>
                  <a:pt x="839" y="934"/>
                </a:lnTo>
                <a:lnTo>
                  <a:pt x="891" y="890"/>
                </a:lnTo>
                <a:lnTo>
                  <a:pt x="936" y="839"/>
                </a:lnTo>
                <a:lnTo>
                  <a:pt x="971" y="781"/>
                </a:lnTo>
                <a:lnTo>
                  <a:pt x="999" y="718"/>
                </a:lnTo>
                <a:lnTo>
                  <a:pt x="1016" y="649"/>
                </a:lnTo>
                <a:lnTo>
                  <a:pt x="1022" y="576"/>
                </a:lnTo>
                <a:lnTo>
                  <a:pt x="1016" y="505"/>
                </a:lnTo>
                <a:lnTo>
                  <a:pt x="999" y="436"/>
                </a:lnTo>
                <a:lnTo>
                  <a:pt x="971" y="372"/>
                </a:lnTo>
                <a:lnTo>
                  <a:pt x="936" y="314"/>
                </a:lnTo>
                <a:lnTo>
                  <a:pt x="891" y="262"/>
                </a:lnTo>
                <a:lnTo>
                  <a:pt x="839" y="219"/>
                </a:lnTo>
                <a:lnTo>
                  <a:pt x="781" y="181"/>
                </a:lnTo>
                <a:lnTo>
                  <a:pt x="717" y="155"/>
                </a:lnTo>
                <a:lnTo>
                  <a:pt x="650" y="139"/>
                </a:lnTo>
                <a:lnTo>
                  <a:pt x="577" y="133"/>
                </a:lnTo>
                <a:close/>
                <a:moveTo>
                  <a:pt x="577" y="0"/>
                </a:moveTo>
                <a:lnTo>
                  <a:pt x="656" y="4"/>
                </a:lnTo>
                <a:lnTo>
                  <a:pt x="730" y="21"/>
                </a:lnTo>
                <a:lnTo>
                  <a:pt x="801" y="45"/>
                </a:lnTo>
                <a:lnTo>
                  <a:pt x="869" y="79"/>
                </a:lnTo>
                <a:lnTo>
                  <a:pt x="930" y="120"/>
                </a:lnTo>
                <a:lnTo>
                  <a:pt x="986" y="168"/>
                </a:lnTo>
                <a:lnTo>
                  <a:pt x="1035" y="224"/>
                </a:lnTo>
                <a:lnTo>
                  <a:pt x="1076" y="286"/>
                </a:lnTo>
                <a:lnTo>
                  <a:pt x="1110" y="352"/>
                </a:lnTo>
                <a:lnTo>
                  <a:pt x="1134" y="423"/>
                </a:lnTo>
                <a:lnTo>
                  <a:pt x="1149" y="499"/>
                </a:lnTo>
                <a:lnTo>
                  <a:pt x="1154" y="576"/>
                </a:lnTo>
                <a:lnTo>
                  <a:pt x="1149" y="656"/>
                </a:lnTo>
                <a:lnTo>
                  <a:pt x="1134" y="731"/>
                </a:lnTo>
                <a:lnTo>
                  <a:pt x="1110" y="802"/>
                </a:lnTo>
                <a:lnTo>
                  <a:pt x="1074" y="869"/>
                </a:lnTo>
                <a:lnTo>
                  <a:pt x="1033" y="931"/>
                </a:lnTo>
                <a:lnTo>
                  <a:pt x="984" y="987"/>
                </a:lnTo>
                <a:lnTo>
                  <a:pt x="928" y="1035"/>
                </a:lnTo>
                <a:lnTo>
                  <a:pt x="867" y="1077"/>
                </a:lnTo>
                <a:lnTo>
                  <a:pt x="800" y="1110"/>
                </a:lnTo>
                <a:lnTo>
                  <a:pt x="727" y="1134"/>
                </a:lnTo>
                <a:lnTo>
                  <a:pt x="581" y="1445"/>
                </a:lnTo>
                <a:lnTo>
                  <a:pt x="435" y="1136"/>
                </a:lnTo>
                <a:lnTo>
                  <a:pt x="363" y="1112"/>
                </a:lnTo>
                <a:lnTo>
                  <a:pt x="294" y="1080"/>
                </a:lnTo>
                <a:lnTo>
                  <a:pt x="232" y="1039"/>
                </a:lnTo>
                <a:lnTo>
                  <a:pt x="174" y="991"/>
                </a:lnTo>
                <a:lnTo>
                  <a:pt x="124" y="934"/>
                </a:lnTo>
                <a:lnTo>
                  <a:pt x="83" y="873"/>
                </a:lnTo>
                <a:lnTo>
                  <a:pt x="47" y="804"/>
                </a:lnTo>
                <a:lnTo>
                  <a:pt x="21" y="733"/>
                </a:lnTo>
                <a:lnTo>
                  <a:pt x="6" y="656"/>
                </a:lnTo>
                <a:lnTo>
                  <a:pt x="0" y="576"/>
                </a:lnTo>
                <a:lnTo>
                  <a:pt x="6" y="499"/>
                </a:lnTo>
                <a:lnTo>
                  <a:pt x="21" y="423"/>
                </a:lnTo>
                <a:lnTo>
                  <a:pt x="45" y="352"/>
                </a:lnTo>
                <a:lnTo>
                  <a:pt x="79" y="286"/>
                </a:lnTo>
                <a:lnTo>
                  <a:pt x="120" y="224"/>
                </a:lnTo>
                <a:lnTo>
                  <a:pt x="170" y="168"/>
                </a:lnTo>
                <a:lnTo>
                  <a:pt x="224" y="120"/>
                </a:lnTo>
                <a:lnTo>
                  <a:pt x="286" y="79"/>
                </a:lnTo>
                <a:lnTo>
                  <a:pt x="353" y="45"/>
                </a:lnTo>
                <a:lnTo>
                  <a:pt x="424" y="21"/>
                </a:lnTo>
                <a:lnTo>
                  <a:pt x="499" y="4"/>
                </a:lnTo>
                <a:lnTo>
                  <a:pt x="577" y="0"/>
                </a:lnTo>
                <a:close/>
              </a:path>
            </a:pathLst>
          </a:custGeom>
          <a:solidFill>
            <a:srgbClr val="0967B9"/>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8"/>
          <p:cNvSpPr>
            <a:spLocks noEditPoints="1"/>
          </p:cNvSpPr>
          <p:nvPr/>
        </p:nvSpPr>
        <p:spPr bwMode="auto">
          <a:xfrm>
            <a:off x="5129186" y="1722732"/>
            <a:ext cx="967404" cy="1209255"/>
          </a:xfrm>
          <a:custGeom>
            <a:avLst/>
            <a:gdLst>
              <a:gd name="T0" fmla="*/ 323 w 752"/>
              <a:gd name="T1" fmla="*/ 92 h 940"/>
              <a:gd name="T2" fmla="*/ 230 w 752"/>
              <a:gd name="T3" fmla="*/ 125 h 940"/>
              <a:gd name="T4" fmla="*/ 155 w 752"/>
              <a:gd name="T5" fmla="*/ 189 h 940"/>
              <a:gd name="T6" fmla="*/ 104 w 752"/>
              <a:gd name="T7" fmla="*/ 275 h 940"/>
              <a:gd name="T8" fmla="*/ 88 w 752"/>
              <a:gd name="T9" fmla="*/ 376 h 940"/>
              <a:gd name="T10" fmla="*/ 104 w 752"/>
              <a:gd name="T11" fmla="*/ 477 h 940"/>
              <a:gd name="T12" fmla="*/ 155 w 752"/>
              <a:gd name="T13" fmla="*/ 563 h 940"/>
              <a:gd name="T14" fmla="*/ 230 w 752"/>
              <a:gd name="T15" fmla="*/ 624 h 940"/>
              <a:gd name="T16" fmla="*/ 323 w 752"/>
              <a:gd name="T17" fmla="*/ 660 h 940"/>
              <a:gd name="T18" fmla="*/ 428 w 752"/>
              <a:gd name="T19" fmla="*/ 660 h 940"/>
              <a:gd name="T20" fmla="*/ 521 w 752"/>
              <a:gd name="T21" fmla="*/ 624 h 940"/>
              <a:gd name="T22" fmla="*/ 597 w 752"/>
              <a:gd name="T23" fmla="*/ 563 h 940"/>
              <a:gd name="T24" fmla="*/ 646 w 752"/>
              <a:gd name="T25" fmla="*/ 477 h 940"/>
              <a:gd name="T26" fmla="*/ 665 w 752"/>
              <a:gd name="T27" fmla="*/ 376 h 940"/>
              <a:gd name="T28" fmla="*/ 646 w 752"/>
              <a:gd name="T29" fmla="*/ 275 h 940"/>
              <a:gd name="T30" fmla="*/ 597 w 752"/>
              <a:gd name="T31" fmla="*/ 189 h 940"/>
              <a:gd name="T32" fmla="*/ 521 w 752"/>
              <a:gd name="T33" fmla="*/ 125 h 940"/>
              <a:gd name="T34" fmla="*/ 428 w 752"/>
              <a:gd name="T35" fmla="*/ 92 h 940"/>
              <a:gd name="T36" fmla="*/ 375 w 752"/>
              <a:gd name="T37" fmla="*/ 0 h 940"/>
              <a:gd name="T38" fmla="*/ 495 w 752"/>
              <a:gd name="T39" fmla="*/ 19 h 940"/>
              <a:gd name="T40" fmla="*/ 597 w 752"/>
              <a:gd name="T41" fmla="*/ 71 h 940"/>
              <a:gd name="T42" fmla="*/ 680 w 752"/>
              <a:gd name="T43" fmla="*/ 153 h 940"/>
              <a:gd name="T44" fmla="*/ 732 w 752"/>
              <a:gd name="T45" fmla="*/ 256 h 940"/>
              <a:gd name="T46" fmla="*/ 752 w 752"/>
              <a:gd name="T47" fmla="*/ 376 h 940"/>
              <a:gd name="T48" fmla="*/ 730 w 752"/>
              <a:gd name="T49" fmla="*/ 499 h 940"/>
              <a:gd name="T50" fmla="*/ 672 w 752"/>
              <a:gd name="T51" fmla="*/ 606 h 940"/>
              <a:gd name="T52" fmla="*/ 584 w 752"/>
              <a:gd name="T53" fmla="*/ 688 h 940"/>
              <a:gd name="T54" fmla="*/ 474 w 752"/>
              <a:gd name="T55" fmla="*/ 738 h 940"/>
              <a:gd name="T56" fmla="*/ 284 w 752"/>
              <a:gd name="T57" fmla="*/ 740 h 940"/>
              <a:gd name="T58" fmla="*/ 170 w 752"/>
              <a:gd name="T59" fmla="*/ 690 h 940"/>
              <a:gd name="T60" fmla="*/ 80 w 752"/>
              <a:gd name="T61" fmla="*/ 608 h 940"/>
              <a:gd name="T62" fmla="*/ 20 w 752"/>
              <a:gd name="T63" fmla="*/ 501 h 940"/>
              <a:gd name="T64" fmla="*/ 0 w 752"/>
              <a:gd name="T65" fmla="*/ 376 h 940"/>
              <a:gd name="T66" fmla="*/ 19 w 752"/>
              <a:gd name="T67" fmla="*/ 256 h 940"/>
              <a:gd name="T68" fmla="*/ 73 w 752"/>
              <a:gd name="T69" fmla="*/ 153 h 940"/>
              <a:gd name="T70" fmla="*/ 153 w 752"/>
              <a:gd name="T71" fmla="*/ 71 h 940"/>
              <a:gd name="T72" fmla="*/ 258 w 752"/>
              <a:gd name="T73" fmla="*/ 19 h 940"/>
              <a:gd name="T74" fmla="*/ 375 w 752"/>
              <a:gd name="T75" fmla="*/ 0 h 9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752" h="940">
                <a:moveTo>
                  <a:pt x="375" y="86"/>
                </a:moveTo>
                <a:lnTo>
                  <a:pt x="323" y="92"/>
                </a:lnTo>
                <a:lnTo>
                  <a:pt x="274" y="105"/>
                </a:lnTo>
                <a:lnTo>
                  <a:pt x="230" y="125"/>
                </a:lnTo>
                <a:lnTo>
                  <a:pt x="190" y="153"/>
                </a:lnTo>
                <a:lnTo>
                  <a:pt x="155" y="189"/>
                </a:lnTo>
                <a:lnTo>
                  <a:pt x="127" y="230"/>
                </a:lnTo>
                <a:lnTo>
                  <a:pt x="104" y="275"/>
                </a:lnTo>
                <a:lnTo>
                  <a:pt x="91" y="324"/>
                </a:lnTo>
                <a:lnTo>
                  <a:pt x="88" y="376"/>
                </a:lnTo>
                <a:lnTo>
                  <a:pt x="91" y="428"/>
                </a:lnTo>
                <a:lnTo>
                  <a:pt x="104" y="477"/>
                </a:lnTo>
                <a:lnTo>
                  <a:pt x="127" y="522"/>
                </a:lnTo>
                <a:lnTo>
                  <a:pt x="155" y="563"/>
                </a:lnTo>
                <a:lnTo>
                  <a:pt x="190" y="596"/>
                </a:lnTo>
                <a:lnTo>
                  <a:pt x="230" y="624"/>
                </a:lnTo>
                <a:lnTo>
                  <a:pt x="274" y="647"/>
                </a:lnTo>
                <a:lnTo>
                  <a:pt x="323" y="660"/>
                </a:lnTo>
                <a:lnTo>
                  <a:pt x="375" y="665"/>
                </a:lnTo>
                <a:lnTo>
                  <a:pt x="428" y="660"/>
                </a:lnTo>
                <a:lnTo>
                  <a:pt x="476" y="647"/>
                </a:lnTo>
                <a:lnTo>
                  <a:pt x="521" y="624"/>
                </a:lnTo>
                <a:lnTo>
                  <a:pt x="562" y="596"/>
                </a:lnTo>
                <a:lnTo>
                  <a:pt x="597" y="563"/>
                </a:lnTo>
                <a:lnTo>
                  <a:pt x="625" y="522"/>
                </a:lnTo>
                <a:lnTo>
                  <a:pt x="646" y="477"/>
                </a:lnTo>
                <a:lnTo>
                  <a:pt x="661" y="428"/>
                </a:lnTo>
                <a:lnTo>
                  <a:pt x="665" y="376"/>
                </a:lnTo>
                <a:lnTo>
                  <a:pt x="661" y="324"/>
                </a:lnTo>
                <a:lnTo>
                  <a:pt x="646" y="275"/>
                </a:lnTo>
                <a:lnTo>
                  <a:pt x="625" y="230"/>
                </a:lnTo>
                <a:lnTo>
                  <a:pt x="597" y="189"/>
                </a:lnTo>
                <a:lnTo>
                  <a:pt x="562" y="153"/>
                </a:lnTo>
                <a:lnTo>
                  <a:pt x="521" y="125"/>
                </a:lnTo>
                <a:lnTo>
                  <a:pt x="476" y="105"/>
                </a:lnTo>
                <a:lnTo>
                  <a:pt x="428" y="92"/>
                </a:lnTo>
                <a:lnTo>
                  <a:pt x="375" y="86"/>
                </a:lnTo>
                <a:close/>
                <a:moveTo>
                  <a:pt x="375" y="0"/>
                </a:moveTo>
                <a:lnTo>
                  <a:pt x="437" y="4"/>
                </a:lnTo>
                <a:lnTo>
                  <a:pt x="495" y="19"/>
                </a:lnTo>
                <a:lnTo>
                  <a:pt x="549" y="41"/>
                </a:lnTo>
                <a:lnTo>
                  <a:pt x="597" y="71"/>
                </a:lnTo>
                <a:lnTo>
                  <a:pt x="642" y="111"/>
                </a:lnTo>
                <a:lnTo>
                  <a:pt x="680" y="153"/>
                </a:lnTo>
                <a:lnTo>
                  <a:pt x="709" y="202"/>
                </a:lnTo>
                <a:lnTo>
                  <a:pt x="732" y="256"/>
                </a:lnTo>
                <a:lnTo>
                  <a:pt x="747" y="314"/>
                </a:lnTo>
                <a:lnTo>
                  <a:pt x="752" y="376"/>
                </a:lnTo>
                <a:lnTo>
                  <a:pt x="747" y="439"/>
                </a:lnTo>
                <a:lnTo>
                  <a:pt x="730" y="499"/>
                </a:lnTo>
                <a:lnTo>
                  <a:pt x="706" y="555"/>
                </a:lnTo>
                <a:lnTo>
                  <a:pt x="672" y="606"/>
                </a:lnTo>
                <a:lnTo>
                  <a:pt x="631" y="651"/>
                </a:lnTo>
                <a:lnTo>
                  <a:pt x="584" y="688"/>
                </a:lnTo>
                <a:lnTo>
                  <a:pt x="532" y="718"/>
                </a:lnTo>
                <a:lnTo>
                  <a:pt x="474" y="738"/>
                </a:lnTo>
                <a:lnTo>
                  <a:pt x="377" y="940"/>
                </a:lnTo>
                <a:lnTo>
                  <a:pt x="284" y="740"/>
                </a:lnTo>
                <a:lnTo>
                  <a:pt x="224" y="720"/>
                </a:lnTo>
                <a:lnTo>
                  <a:pt x="170" y="690"/>
                </a:lnTo>
                <a:lnTo>
                  <a:pt x="121" y="652"/>
                </a:lnTo>
                <a:lnTo>
                  <a:pt x="80" y="608"/>
                </a:lnTo>
                <a:lnTo>
                  <a:pt x="47" y="557"/>
                </a:lnTo>
                <a:lnTo>
                  <a:pt x="20" y="501"/>
                </a:lnTo>
                <a:lnTo>
                  <a:pt x="6" y="439"/>
                </a:lnTo>
                <a:lnTo>
                  <a:pt x="0" y="376"/>
                </a:lnTo>
                <a:lnTo>
                  <a:pt x="6" y="314"/>
                </a:lnTo>
                <a:lnTo>
                  <a:pt x="19" y="256"/>
                </a:lnTo>
                <a:lnTo>
                  <a:pt x="43" y="202"/>
                </a:lnTo>
                <a:lnTo>
                  <a:pt x="73" y="153"/>
                </a:lnTo>
                <a:lnTo>
                  <a:pt x="110" y="111"/>
                </a:lnTo>
                <a:lnTo>
                  <a:pt x="153" y="71"/>
                </a:lnTo>
                <a:lnTo>
                  <a:pt x="203" y="41"/>
                </a:lnTo>
                <a:lnTo>
                  <a:pt x="258" y="19"/>
                </a:lnTo>
                <a:lnTo>
                  <a:pt x="315" y="4"/>
                </a:lnTo>
                <a:lnTo>
                  <a:pt x="375" y="0"/>
                </a:lnTo>
                <a:close/>
              </a:path>
            </a:pathLst>
          </a:custGeom>
          <a:solidFill>
            <a:srgbClr val="239BD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6" name="Freeform 10"/>
          <p:cNvSpPr>
            <a:spLocks noEditPoints="1"/>
          </p:cNvSpPr>
          <p:nvPr/>
        </p:nvSpPr>
        <p:spPr bwMode="auto">
          <a:xfrm>
            <a:off x="949537" y="1381825"/>
            <a:ext cx="571180" cy="716549"/>
          </a:xfrm>
          <a:custGeom>
            <a:avLst/>
            <a:gdLst>
              <a:gd name="T0" fmla="*/ 222 w 444"/>
              <a:gd name="T1" fmla="*/ 52 h 557"/>
              <a:gd name="T2" fmla="*/ 183 w 444"/>
              <a:gd name="T3" fmla="*/ 56 h 557"/>
              <a:gd name="T4" fmla="*/ 147 w 444"/>
              <a:gd name="T5" fmla="*/ 69 h 557"/>
              <a:gd name="T6" fmla="*/ 116 w 444"/>
              <a:gd name="T7" fmla="*/ 90 h 557"/>
              <a:gd name="T8" fmla="*/ 89 w 444"/>
              <a:gd name="T9" fmla="*/ 116 h 557"/>
              <a:gd name="T10" fmla="*/ 69 w 444"/>
              <a:gd name="T11" fmla="*/ 148 h 557"/>
              <a:gd name="T12" fmla="*/ 56 w 444"/>
              <a:gd name="T13" fmla="*/ 183 h 557"/>
              <a:gd name="T14" fmla="*/ 52 w 444"/>
              <a:gd name="T15" fmla="*/ 222 h 557"/>
              <a:gd name="T16" fmla="*/ 56 w 444"/>
              <a:gd name="T17" fmla="*/ 262 h 557"/>
              <a:gd name="T18" fmla="*/ 69 w 444"/>
              <a:gd name="T19" fmla="*/ 297 h 557"/>
              <a:gd name="T20" fmla="*/ 89 w 444"/>
              <a:gd name="T21" fmla="*/ 329 h 557"/>
              <a:gd name="T22" fmla="*/ 116 w 444"/>
              <a:gd name="T23" fmla="*/ 357 h 557"/>
              <a:gd name="T24" fmla="*/ 147 w 444"/>
              <a:gd name="T25" fmla="*/ 376 h 557"/>
              <a:gd name="T26" fmla="*/ 183 w 444"/>
              <a:gd name="T27" fmla="*/ 389 h 557"/>
              <a:gd name="T28" fmla="*/ 222 w 444"/>
              <a:gd name="T29" fmla="*/ 394 h 557"/>
              <a:gd name="T30" fmla="*/ 261 w 444"/>
              <a:gd name="T31" fmla="*/ 389 h 557"/>
              <a:gd name="T32" fmla="*/ 297 w 444"/>
              <a:gd name="T33" fmla="*/ 376 h 557"/>
              <a:gd name="T34" fmla="*/ 329 w 444"/>
              <a:gd name="T35" fmla="*/ 357 h 557"/>
              <a:gd name="T36" fmla="*/ 357 w 444"/>
              <a:gd name="T37" fmla="*/ 329 h 557"/>
              <a:gd name="T38" fmla="*/ 375 w 444"/>
              <a:gd name="T39" fmla="*/ 297 h 557"/>
              <a:gd name="T40" fmla="*/ 388 w 444"/>
              <a:gd name="T41" fmla="*/ 262 h 557"/>
              <a:gd name="T42" fmla="*/ 394 w 444"/>
              <a:gd name="T43" fmla="*/ 222 h 557"/>
              <a:gd name="T44" fmla="*/ 388 w 444"/>
              <a:gd name="T45" fmla="*/ 183 h 557"/>
              <a:gd name="T46" fmla="*/ 375 w 444"/>
              <a:gd name="T47" fmla="*/ 148 h 557"/>
              <a:gd name="T48" fmla="*/ 357 w 444"/>
              <a:gd name="T49" fmla="*/ 116 h 557"/>
              <a:gd name="T50" fmla="*/ 329 w 444"/>
              <a:gd name="T51" fmla="*/ 90 h 557"/>
              <a:gd name="T52" fmla="*/ 297 w 444"/>
              <a:gd name="T53" fmla="*/ 69 h 557"/>
              <a:gd name="T54" fmla="*/ 261 w 444"/>
              <a:gd name="T55" fmla="*/ 56 h 557"/>
              <a:gd name="T56" fmla="*/ 222 w 444"/>
              <a:gd name="T57" fmla="*/ 52 h 557"/>
              <a:gd name="T58" fmla="*/ 222 w 444"/>
              <a:gd name="T59" fmla="*/ 0 h 557"/>
              <a:gd name="T60" fmla="*/ 267 w 444"/>
              <a:gd name="T61" fmla="*/ 6 h 557"/>
              <a:gd name="T62" fmla="*/ 308 w 444"/>
              <a:gd name="T63" fmla="*/ 19 h 557"/>
              <a:gd name="T64" fmla="*/ 347 w 444"/>
              <a:gd name="T65" fmla="*/ 39 h 557"/>
              <a:gd name="T66" fmla="*/ 379 w 444"/>
              <a:gd name="T67" fmla="*/ 65 h 557"/>
              <a:gd name="T68" fmla="*/ 407 w 444"/>
              <a:gd name="T69" fmla="*/ 99 h 557"/>
              <a:gd name="T70" fmla="*/ 427 w 444"/>
              <a:gd name="T71" fmla="*/ 136 h 557"/>
              <a:gd name="T72" fmla="*/ 441 w 444"/>
              <a:gd name="T73" fmla="*/ 177 h 557"/>
              <a:gd name="T74" fmla="*/ 444 w 444"/>
              <a:gd name="T75" fmla="*/ 222 h 557"/>
              <a:gd name="T76" fmla="*/ 439 w 444"/>
              <a:gd name="T77" fmla="*/ 273 h 557"/>
              <a:gd name="T78" fmla="*/ 424 w 444"/>
              <a:gd name="T79" fmla="*/ 318 h 557"/>
              <a:gd name="T80" fmla="*/ 398 w 444"/>
              <a:gd name="T81" fmla="*/ 359 h 557"/>
              <a:gd name="T82" fmla="*/ 364 w 444"/>
              <a:gd name="T83" fmla="*/ 394 h 557"/>
              <a:gd name="T84" fmla="*/ 325 w 444"/>
              <a:gd name="T85" fmla="*/ 420 h 557"/>
              <a:gd name="T86" fmla="*/ 280 w 444"/>
              <a:gd name="T87" fmla="*/ 437 h 557"/>
              <a:gd name="T88" fmla="*/ 224 w 444"/>
              <a:gd name="T89" fmla="*/ 557 h 557"/>
              <a:gd name="T90" fmla="*/ 168 w 444"/>
              <a:gd name="T91" fmla="*/ 439 h 557"/>
              <a:gd name="T92" fmla="*/ 121 w 444"/>
              <a:gd name="T93" fmla="*/ 420 h 557"/>
              <a:gd name="T94" fmla="*/ 82 w 444"/>
              <a:gd name="T95" fmla="*/ 394 h 557"/>
              <a:gd name="T96" fmla="*/ 48 w 444"/>
              <a:gd name="T97" fmla="*/ 361 h 557"/>
              <a:gd name="T98" fmla="*/ 22 w 444"/>
              <a:gd name="T99" fmla="*/ 319 h 557"/>
              <a:gd name="T100" fmla="*/ 5 w 444"/>
              <a:gd name="T101" fmla="*/ 273 h 557"/>
              <a:gd name="T102" fmla="*/ 0 w 444"/>
              <a:gd name="T103" fmla="*/ 222 h 557"/>
              <a:gd name="T104" fmla="*/ 5 w 444"/>
              <a:gd name="T105" fmla="*/ 177 h 557"/>
              <a:gd name="T106" fmla="*/ 17 w 444"/>
              <a:gd name="T107" fmla="*/ 136 h 557"/>
              <a:gd name="T108" fmla="*/ 37 w 444"/>
              <a:gd name="T109" fmla="*/ 99 h 557"/>
              <a:gd name="T110" fmla="*/ 65 w 444"/>
              <a:gd name="T111" fmla="*/ 65 h 557"/>
              <a:gd name="T112" fmla="*/ 99 w 444"/>
              <a:gd name="T113" fmla="*/ 39 h 557"/>
              <a:gd name="T114" fmla="*/ 136 w 444"/>
              <a:gd name="T115" fmla="*/ 19 h 557"/>
              <a:gd name="T116" fmla="*/ 177 w 444"/>
              <a:gd name="T117" fmla="*/ 6 h 557"/>
              <a:gd name="T118" fmla="*/ 222 w 444"/>
              <a:gd name="T119" fmla="*/ 0 h 5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44" h="557">
                <a:moveTo>
                  <a:pt x="222" y="52"/>
                </a:moveTo>
                <a:lnTo>
                  <a:pt x="183" y="56"/>
                </a:lnTo>
                <a:lnTo>
                  <a:pt x="147" y="69"/>
                </a:lnTo>
                <a:lnTo>
                  <a:pt x="116" y="90"/>
                </a:lnTo>
                <a:lnTo>
                  <a:pt x="89" y="116"/>
                </a:lnTo>
                <a:lnTo>
                  <a:pt x="69" y="148"/>
                </a:lnTo>
                <a:lnTo>
                  <a:pt x="56" y="183"/>
                </a:lnTo>
                <a:lnTo>
                  <a:pt x="52" y="222"/>
                </a:lnTo>
                <a:lnTo>
                  <a:pt x="56" y="262"/>
                </a:lnTo>
                <a:lnTo>
                  <a:pt x="69" y="297"/>
                </a:lnTo>
                <a:lnTo>
                  <a:pt x="89" y="329"/>
                </a:lnTo>
                <a:lnTo>
                  <a:pt x="116" y="357"/>
                </a:lnTo>
                <a:lnTo>
                  <a:pt x="147" y="376"/>
                </a:lnTo>
                <a:lnTo>
                  <a:pt x="183" y="389"/>
                </a:lnTo>
                <a:lnTo>
                  <a:pt x="222" y="394"/>
                </a:lnTo>
                <a:lnTo>
                  <a:pt x="261" y="389"/>
                </a:lnTo>
                <a:lnTo>
                  <a:pt x="297" y="376"/>
                </a:lnTo>
                <a:lnTo>
                  <a:pt x="329" y="357"/>
                </a:lnTo>
                <a:lnTo>
                  <a:pt x="357" y="329"/>
                </a:lnTo>
                <a:lnTo>
                  <a:pt x="375" y="297"/>
                </a:lnTo>
                <a:lnTo>
                  <a:pt x="388" y="262"/>
                </a:lnTo>
                <a:lnTo>
                  <a:pt x="394" y="222"/>
                </a:lnTo>
                <a:lnTo>
                  <a:pt x="388" y="183"/>
                </a:lnTo>
                <a:lnTo>
                  <a:pt x="375" y="148"/>
                </a:lnTo>
                <a:lnTo>
                  <a:pt x="357" y="116"/>
                </a:lnTo>
                <a:lnTo>
                  <a:pt x="329" y="90"/>
                </a:lnTo>
                <a:lnTo>
                  <a:pt x="297" y="69"/>
                </a:lnTo>
                <a:lnTo>
                  <a:pt x="261" y="56"/>
                </a:lnTo>
                <a:lnTo>
                  <a:pt x="222" y="52"/>
                </a:lnTo>
                <a:close/>
                <a:moveTo>
                  <a:pt x="222" y="0"/>
                </a:moveTo>
                <a:lnTo>
                  <a:pt x="267" y="6"/>
                </a:lnTo>
                <a:lnTo>
                  <a:pt x="308" y="19"/>
                </a:lnTo>
                <a:lnTo>
                  <a:pt x="347" y="39"/>
                </a:lnTo>
                <a:lnTo>
                  <a:pt x="379" y="65"/>
                </a:lnTo>
                <a:lnTo>
                  <a:pt x="407" y="99"/>
                </a:lnTo>
                <a:lnTo>
                  <a:pt x="427" y="136"/>
                </a:lnTo>
                <a:lnTo>
                  <a:pt x="441" y="177"/>
                </a:lnTo>
                <a:lnTo>
                  <a:pt x="444" y="222"/>
                </a:lnTo>
                <a:lnTo>
                  <a:pt x="439" y="273"/>
                </a:lnTo>
                <a:lnTo>
                  <a:pt x="424" y="318"/>
                </a:lnTo>
                <a:lnTo>
                  <a:pt x="398" y="359"/>
                </a:lnTo>
                <a:lnTo>
                  <a:pt x="364" y="394"/>
                </a:lnTo>
                <a:lnTo>
                  <a:pt x="325" y="420"/>
                </a:lnTo>
                <a:lnTo>
                  <a:pt x="280" y="437"/>
                </a:lnTo>
                <a:lnTo>
                  <a:pt x="224" y="557"/>
                </a:lnTo>
                <a:lnTo>
                  <a:pt x="168" y="439"/>
                </a:lnTo>
                <a:lnTo>
                  <a:pt x="121" y="420"/>
                </a:lnTo>
                <a:lnTo>
                  <a:pt x="82" y="394"/>
                </a:lnTo>
                <a:lnTo>
                  <a:pt x="48" y="361"/>
                </a:lnTo>
                <a:lnTo>
                  <a:pt x="22" y="319"/>
                </a:lnTo>
                <a:lnTo>
                  <a:pt x="5" y="273"/>
                </a:lnTo>
                <a:lnTo>
                  <a:pt x="0" y="222"/>
                </a:lnTo>
                <a:lnTo>
                  <a:pt x="5" y="177"/>
                </a:lnTo>
                <a:lnTo>
                  <a:pt x="17" y="136"/>
                </a:lnTo>
                <a:lnTo>
                  <a:pt x="37" y="99"/>
                </a:lnTo>
                <a:lnTo>
                  <a:pt x="65" y="65"/>
                </a:lnTo>
                <a:lnTo>
                  <a:pt x="99" y="39"/>
                </a:lnTo>
                <a:lnTo>
                  <a:pt x="136" y="19"/>
                </a:lnTo>
                <a:lnTo>
                  <a:pt x="177" y="6"/>
                </a:lnTo>
                <a:lnTo>
                  <a:pt x="222" y="0"/>
                </a:lnTo>
                <a:close/>
              </a:path>
            </a:pathLst>
          </a:custGeom>
          <a:solidFill>
            <a:srgbClr val="44D7FB"/>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 name="Freeform 7"/>
          <p:cNvSpPr>
            <a:spLocks noEditPoints="1"/>
          </p:cNvSpPr>
          <p:nvPr/>
        </p:nvSpPr>
        <p:spPr bwMode="auto">
          <a:xfrm>
            <a:off x="1675090" y="3072210"/>
            <a:ext cx="1290302" cy="1617058"/>
          </a:xfrm>
          <a:custGeom>
            <a:avLst/>
            <a:gdLst>
              <a:gd name="T0" fmla="*/ 439 w 1003"/>
              <a:gd name="T1" fmla="*/ 121 h 1257"/>
              <a:gd name="T2" fmla="*/ 323 w 1003"/>
              <a:gd name="T3" fmla="*/ 158 h 1257"/>
              <a:gd name="T4" fmla="*/ 228 w 1003"/>
              <a:gd name="T5" fmla="*/ 229 h 1257"/>
              <a:gd name="T6" fmla="*/ 159 w 1003"/>
              <a:gd name="T7" fmla="*/ 325 h 1257"/>
              <a:gd name="T8" fmla="*/ 119 w 1003"/>
              <a:gd name="T9" fmla="*/ 439 h 1257"/>
              <a:gd name="T10" fmla="*/ 119 w 1003"/>
              <a:gd name="T11" fmla="*/ 564 h 1257"/>
              <a:gd name="T12" fmla="*/ 159 w 1003"/>
              <a:gd name="T13" fmla="*/ 680 h 1257"/>
              <a:gd name="T14" fmla="*/ 228 w 1003"/>
              <a:gd name="T15" fmla="*/ 775 h 1257"/>
              <a:gd name="T16" fmla="*/ 323 w 1003"/>
              <a:gd name="T17" fmla="*/ 844 h 1257"/>
              <a:gd name="T18" fmla="*/ 439 w 1003"/>
              <a:gd name="T19" fmla="*/ 883 h 1257"/>
              <a:gd name="T20" fmla="*/ 564 w 1003"/>
              <a:gd name="T21" fmla="*/ 883 h 1257"/>
              <a:gd name="T22" fmla="*/ 678 w 1003"/>
              <a:gd name="T23" fmla="*/ 844 h 1257"/>
              <a:gd name="T24" fmla="*/ 773 w 1003"/>
              <a:gd name="T25" fmla="*/ 775 h 1257"/>
              <a:gd name="T26" fmla="*/ 844 w 1003"/>
              <a:gd name="T27" fmla="*/ 680 h 1257"/>
              <a:gd name="T28" fmla="*/ 881 w 1003"/>
              <a:gd name="T29" fmla="*/ 564 h 1257"/>
              <a:gd name="T30" fmla="*/ 881 w 1003"/>
              <a:gd name="T31" fmla="*/ 439 h 1257"/>
              <a:gd name="T32" fmla="*/ 844 w 1003"/>
              <a:gd name="T33" fmla="*/ 325 h 1257"/>
              <a:gd name="T34" fmla="*/ 773 w 1003"/>
              <a:gd name="T35" fmla="*/ 229 h 1257"/>
              <a:gd name="T36" fmla="*/ 678 w 1003"/>
              <a:gd name="T37" fmla="*/ 158 h 1257"/>
              <a:gd name="T38" fmla="*/ 564 w 1003"/>
              <a:gd name="T39" fmla="*/ 121 h 1257"/>
              <a:gd name="T40" fmla="*/ 500 w 1003"/>
              <a:gd name="T41" fmla="*/ 0 h 1257"/>
              <a:gd name="T42" fmla="*/ 646 w 1003"/>
              <a:gd name="T43" fmla="*/ 20 h 1257"/>
              <a:gd name="T44" fmla="*/ 775 w 1003"/>
              <a:gd name="T45" fmla="*/ 80 h 1257"/>
              <a:gd name="T46" fmla="*/ 879 w 1003"/>
              <a:gd name="T47" fmla="*/ 171 h 1257"/>
              <a:gd name="T48" fmla="*/ 956 w 1003"/>
              <a:gd name="T49" fmla="*/ 289 h 1257"/>
              <a:gd name="T50" fmla="*/ 997 w 1003"/>
              <a:gd name="T51" fmla="*/ 427 h 1257"/>
              <a:gd name="T52" fmla="*/ 997 w 1003"/>
              <a:gd name="T53" fmla="*/ 577 h 1257"/>
              <a:gd name="T54" fmla="*/ 954 w 1003"/>
              <a:gd name="T55" fmla="*/ 717 h 1257"/>
              <a:gd name="T56" fmla="*/ 874 w 1003"/>
              <a:gd name="T57" fmla="*/ 837 h 1257"/>
              <a:gd name="T58" fmla="*/ 764 w 1003"/>
              <a:gd name="T59" fmla="*/ 928 h 1257"/>
              <a:gd name="T60" fmla="*/ 631 w 1003"/>
              <a:gd name="T61" fmla="*/ 986 h 1257"/>
              <a:gd name="T62" fmla="*/ 377 w 1003"/>
              <a:gd name="T63" fmla="*/ 988 h 1257"/>
              <a:gd name="T64" fmla="*/ 243 w 1003"/>
              <a:gd name="T65" fmla="*/ 932 h 1257"/>
              <a:gd name="T66" fmla="*/ 130 w 1003"/>
              <a:gd name="T67" fmla="*/ 840 h 1257"/>
              <a:gd name="T68" fmla="*/ 48 w 1003"/>
              <a:gd name="T69" fmla="*/ 721 h 1257"/>
              <a:gd name="T70" fmla="*/ 5 w 1003"/>
              <a:gd name="T71" fmla="*/ 579 h 1257"/>
              <a:gd name="T72" fmla="*/ 5 w 1003"/>
              <a:gd name="T73" fmla="*/ 427 h 1257"/>
              <a:gd name="T74" fmla="*/ 46 w 1003"/>
              <a:gd name="T75" fmla="*/ 289 h 1257"/>
              <a:gd name="T76" fmla="*/ 123 w 1003"/>
              <a:gd name="T77" fmla="*/ 171 h 1257"/>
              <a:gd name="T78" fmla="*/ 228 w 1003"/>
              <a:gd name="T79" fmla="*/ 80 h 1257"/>
              <a:gd name="T80" fmla="*/ 356 w 1003"/>
              <a:gd name="T81" fmla="*/ 20 h 1257"/>
              <a:gd name="T82" fmla="*/ 500 w 1003"/>
              <a:gd name="T83" fmla="*/ 0 h 12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003" h="1257">
                <a:moveTo>
                  <a:pt x="500" y="115"/>
                </a:moveTo>
                <a:lnTo>
                  <a:pt x="439" y="121"/>
                </a:lnTo>
                <a:lnTo>
                  <a:pt x="379" y="136"/>
                </a:lnTo>
                <a:lnTo>
                  <a:pt x="323" y="158"/>
                </a:lnTo>
                <a:lnTo>
                  <a:pt x="272" y="190"/>
                </a:lnTo>
                <a:lnTo>
                  <a:pt x="228" y="229"/>
                </a:lnTo>
                <a:lnTo>
                  <a:pt x="190" y="274"/>
                </a:lnTo>
                <a:lnTo>
                  <a:pt x="159" y="325"/>
                </a:lnTo>
                <a:lnTo>
                  <a:pt x="134" y="379"/>
                </a:lnTo>
                <a:lnTo>
                  <a:pt x="119" y="439"/>
                </a:lnTo>
                <a:lnTo>
                  <a:pt x="116" y="502"/>
                </a:lnTo>
                <a:lnTo>
                  <a:pt x="119" y="564"/>
                </a:lnTo>
                <a:lnTo>
                  <a:pt x="134" y="624"/>
                </a:lnTo>
                <a:lnTo>
                  <a:pt x="159" y="680"/>
                </a:lnTo>
                <a:lnTo>
                  <a:pt x="190" y="730"/>
                </a:lnTo>
                <a:lnTo>
                  <a:pt x="228" y="775"/>
                </a:lnTo>
                <a:lnTo>
                  <a:pt x="272" y="814"/>
                </a:lnTo>
                <a:lnTo>
                  <a:pt x="323" y="844"/>
                </a:lnTo>
                <a:lnTo>
                  <a:pt x="379" y="868"/>
                </a:lnTo>
                <a:lnTo>
                  <a:pt x="439" y="883"/>
                </a:lnTo>
                <a:lnTo>
                  <a:pt x="500" y="887"/>
                </a:lnTo>
                <a:lnTo>
                  <a:pt x="564" y="883"/>
                </a:lnTo>
                <a:lnTo>
                  <a:pt x="623" y="868"/>
                </a:lnTo>
                <a:lnTo>
                  <a:pt x="678" y="844"/>
                </a:lnTo>
                <a:lnTo>
                  <a:pt x="728" y="814"/>
                </a:lnTo>
                <a:lnTo>
                  <a:pt x="773" y="775"/>
                </a:lnTo>
                <a:lnTo>
                  <a:pt x="812" y="730"/>
                </a:lnTo>
                <a:lnTo>
                  <a:pt x="844" y="680"/>
                </a:lnTo>
                <a:lnTo>
                  <a:pt x="866" y="624"/>
                </a:lnTo>
                <a:lnTo>
                  <a:pt x="881" y="564"/>
                </a:lnTo>
                <a:lnTo>
                  <a:pt x="887" y="502"/>
                </a:lnTo>
                <a:lnTo>
                  <a:pt x="881" y="439"/>
                </a:lnTo>
                <a:lnTo>
                  <a:pt x="866" y="379"/>
                </a:lnTo>
                <a:lnTo>
                  <a:pt x="844" y="325"/>
                </a:lnTo>
                <a:lnTo>
                  <a:pt x="812" y="274"/>
                </a:lnTo>
                <a:lnTo>
                  <a:pt x="773" y="229"/>
                </a:lnTo>
                <a:lnTo>
                  <a:pt x="728" y="190"/>
                </a:lnTo>
                <a:lnTo>
                  <a:pt x="678" y="158"/>
                </a:lnTo>
                <a:lnTo>
                  <a:pt x="623" y="136"/>
                </a:lnTo>
                <a:lnTo>
                  <a:pt x="564" y="121"/>
                </a:lnTo>
                <a:lnTo>
                  <a:pt x="500" y="115"/>
                </a:lnTo>
                <a:close/>
                <a:moveTo>
                  <a:pt x="500" y="0"/>
                </a:moveTo>
                <a:lnTo>
                  <a:pt x="575" y="5"/>
                </a:lnTo>
                <a:lnTo>
                  <a:pt x="646" y="20"/>
                </a:lnTo>
                <a:lnTo>
                  <a:pt x="713" y="46"/>
                </a:lnTo>
                <a:lnTo>
                  <a:pt x="775" y="80"/>
                </a:lnTo>
                <a:lnTo>
                  <a:pt x="831" y="123"/>
                </a:lnTo>
                <a:lnTo>
                  <a:pt x="879" y="171"/>
                </a:lnTo>
                <a:lnTo>
                  <a:pt x="922" y="227"/>
                </a:lnTo>
                <a:lnTo>
                  <a:pt x="956" y="289"/>
                </a:lnTo>
                <a:lnTo>
                  <a:pt x="982" y="356"/>
                </a:lnTo>
                <a:lnTo>
                  <a:pt x="997" y="427"/>
                </a:lnTo>
                <a:lnTo>
                  <a:pt x="1003" y="502"/>
                </a:lnTo>
                <a:lnTo>
                  <a:pt x="997" y="577"/>
                </a:lnTo>
                <a:lnTo>
                  <a:pt x="980" y="650"/>
                </a:lnTo>
                <a:lnTo>
                  <a:pt x="954" y="717"/>
                </a:lnTo>
                <a:lnTo>
                  <a:pt x="918" y="781"/>
                </a:lnTo>
                <a:lnTo>
                  <a:pt x="874" y="837"/>
                </a:lnTo>
                <a:lnTo>
                  <a:pt x="823" y="887"/>
                </a:lnTo>
                <a:lnTo>
                  <a:pt x="764" y="928"/>
                </a:lnTo>
                <a:lnTo>
                  <a:pt x="700" y="962"/>
                </a:lnTo>
                <a:lnTo>
                  <a:pt x="631" y="986"/>
                </a:lnTo>
                <a:lnTo>
                  <a:pt x="504" y="1257"/>
                </a:lnTo>
                <a:lnTo>
                  <a:pt x="377" y="988"/>
                </a:lnTo>
                <a:lnTo>
                  <a:pt x="308" y="966"/>
                </a:lnTo>
                <a:lnTo>
                  <a:pt x="243" y="932"/>
                </a:lnTo>
                <a:lnTo>
                  <a:pt x="183" y="891"/>
                </a:lnTo>
                <a:lnTo>
                  <a:pt x="130" y="840"/>
                </a:lnTo>
                <a:lnTo>
                  <a:pt x="86" y="782"/>
                </a:lnTo>
                <a:lnTo>
                  <a:pt x="48" y="721"/>
                </a:lnTo>
                <a:lnTo>
                  <a:pt x="22" y="652"/>
                </a:lnTo>
                <a:lnTo>
                  <a:pt x="5" y="579"/>
                </a:lnTo>
                <a:lnTo>
                  <a:pt x="0" y="502"/>
                </a:lnTo>
                <a:lnTo>
                  <a:pt x="5" y="427"/>
                </a:lnTo>
                <a:lnTo>
                  <a:pt x="20" y="356"/>
                </a:lnTo>
                <a:lnTo>
                  <a:pt x="46" y="289"/>
                </a:lnTo>
                <a:lnTo>
                  <a:pt x="80" y="227"/>
                </a:lnTo>
                <a:lnTo>
                  <a:pt x="123" y="171"/>
                </a:lnTo>
                <a:lnTo>
                  <a:pt x="172" y="123"/>
                </a:lnTo>
                <a:lnTo>
                  <a:pt x="228" y="80"/>
                </a:lnTo>
                <a:lnTo>
                  <a:pt x="289" y="46"/>
                </a:lnTo>
                <a:lnTo>
                  <a:pt x="356" y="20"/>
                </a:lnTo>
                <a:lnTo>
                  <a:pt x="427" y="5"/>
                </a:lnTo>
                <a:lnTo>
                  <a:pt x="500" y="0"/>
                </a:lnTo>
                <a:close/>
              </a:path>
            </a:pathLst>
          </a:custGeom>
          <a:solidFill>
            <a:srgbClr val="157EBF"/>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9"/>
          <p:cNvSpPr>
            <a:spLocks noEditPoints="1"/>
          </p:cNvSpPr>
          <p:nvPr/>
        </p:nvSpPr>
        <p:spPr bwMode="auto">
          <a:xfrm>
            <a:off x="2847038" y="1367674"/>
            <a:ext cx="742277" cy="932671"/>
          </a:xfrm>
          <a:custGeom>
            <a:avLst/>
            <a:gdLst>
              <a:gd name="T0" fmla="*/ 245 w 577"/>
              <a:gd name="T1" fmla="*/ 73 h 725"/>
              <a:gd name="T2" fmla="*/ 164 w 577"/>
              <a:gd name="T3" fmla="*/ 104 h 725"/>
              <a:gd name="T4" fmla="*/ 105 w 577"/>
              <a:gd name="T5" fmla="*/ 166 h 725"/>
              <a:gd name="T6" fmla="*/ 71 w 577"/>
              <a:gd name="T7" fmla="*/ 245 h 725"/>
              <a:gd name="T8" fmla="*/ 71 w 577"/>
              <a:gd name="T9" fmla="*/ 334 h 725"/>
              <a:gd name="T10" fmla="*/ 105 w 577"/>
              <a:gd name="T11" fmla="*/ 415 h 725"/>
              <a:gd name="T12" fmla="*/ 164 w 577"/>
              <a:gd name="T13" fmla="*/ 474 h 725"/>
              <a:gd name="T14" fmla="*/ 245 w 577"/>
              <a:gd name="T15" fmla="*/ 508 h 725"/>
              <a:gd name="T16" fmla="*/ 334 w 577"/>
              <a:gd name="T17" fmla="*/ 508 h 725"/>
              <a:gd name="T18" fmla="*/ 413 w 577"/>
              <a:gd name="T19" fmla="*/ 474 h 725"/>
              <a:gd name="T20" fmla="*/ 472 w 577"/>
              <a:gd name="T21" fmla="*/ 415 h 725"/>
              <a:gd name="T22" fmla="*/ 506 w 577"/>
              <a:gd name="T23" fmla="*/ 334 h 725"/>
              <a:gd name="T24" fmla="*/ 506 w 577"/>
              <a:gd name="T25" fmla="*/ 245 h 725"/>
              <a:gd name="T26" fmla="*/ 472 w 577"/>
              <a:gd name="T27" fmla="*/ 166 h 725"/>
              <a:gd name="T28" fmla="*/ 413 w 577"/>
              <a:gd name="T29" fmla="*/ 104 h 725"/>
              <a:gd name="T30" fmla="*/ 334 w 577"/>
              <a:gd name="T31" fmla="*/ 73 h 725"/>
              <a:gd name="T32" fmla="*/ 289 w 577"/>
              <a:gd name="T33" fmla="*/ 0 h 725"/>
              <a:gd name="T34" fmla="*/ 390 w 577"/>
              <a:gd name="T35" fmla="*/ 18 h 725"/>
              <a:gd name="T36" fmla="*/ 474 w 577"/>
              <a:gd name="T37" fmla="*/ 69 h 725"/>
              <a:gd name="T38" fmla="*/ 538 w 577"/>
              <a:gd name="T39" fmla="*/ 144 h 725"/>
              <a:gd name="T40" fmla="*/ 573 w 577"/>
              <a:gd name="T41" fmla="*/ 237 h 725"/>
              <a:gd name="T42" fmla="*/ 571 w 577"/>
              <a:gd name="T43" fmla="*/ 345 h 725"/>
              <a:gd name="T44" fmla="*/ 532 w 577"/>
              <a:gd name="T45" fmla="*/ 444 h 725"/>
              <a:gd name="T46" fmla="*/ 459 w 577"/>
              <a:gd name="T47" fmla="*/ 523 h 725"/>
              <a:gd name="T48" fmla="*/ 364 w 577"/>
              <a:gd name="T49" fmla="*/ 570 h 725"/>
              <a:gd name="T50" fmla="*/ 218 w 577"/>
              <a:gd name="T51" fmla="*/ 570 h 725"/>
              <a:gd name="T52" fmla="*/ 120 w 577"/>
              <a:gd name="T53" fmla="*/ 525 h 725"/>
              <a:gd name="T54" fmla="*/ 47 w 577"/>
              <a:gd name="T55" fmla="*/ 446 h 725"/>
              <a:gd name="T56" fmla="*/ 6 w 577"/>
              <a:gd name="T57" fmla="*/ 345 h 725"/>
              <a:gd name="T58" fmla="*/ 4 w 577"/>
              <a:gd name="T59" fmla="*/ 237 h 725"/>
              <a:gd name="T60" fmla="*/ 39 w 577"/>
              <a:gd name="T61" fmla="*/ 144 h 725"/>
              <a:gd name="T62" fmla="*/ 103 w 577"/>
              <a:gd name="T63" fmla="*/ 69 h 725"/>
              <a:gd name="T64" fmla="*/ 189 w 577"/>
              <a:gd name="T65" fmla="*/ 18 h 725"/>
              <a:gd name="T66" fmla="*/ 289 w 577"/>
              <a:gd name="T67" fmla="*/ 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577" h="725">
                <a:moveTo>
                  <a:pt x="289" y="67"/>
                </a:moveTo>
                <a:lnTo>
                  <a:pt x="245" y="73"/>
                </a:lnTo>
                <a:lnTo>
                  <a:pt x="202" y="84"/>
                </a:lnTo>
                <a:lnTo>
                  <a:pt x="164" y="104"/>
                </a:lnTo>
                <a:lnTo>
                  <a:pt x="131" y="132"/>
                </a:lnTo>
                <a:lnTo>
                  <a:pt x="105" y="166"/>
                </a:lnTo>
                <a:lnTo>
                  <a:pt x="84" y="203"/>
                </a:lnTo>
                <a:lnTo>
                  <a:pt x="71" y="245"/>
                </a:lnTo>
                <a:lnTo>
                  <a:pt x="67" y="289"/>
                </a:lnTo>
                <a:lnTo>
                  <a:pt x="71" y="334"/>
                </a:lnTo>
                <a:lnTo>
                  <a:pt x="84" y="375"/>
                </a:lnTo>
                <a:lnTo>
                  <a:pt x="105" y="415"/>
                </a:lnTo>
                <a:lnTo>
                  <a:pt x="131" y="446"/>
                </a:lnTo>
                <a:lnTo>
                  <a:pt x="164" y="474"/>
                </a:lnTo>
                <a:lnTo>
                  <a:pt x="202" y="495"/>
                </a:lnTo>
                <a:lnTo>
                  <a:pt x="245" y="508"/>
                </a:lnTo>
                <a:lnTo>
                  <a:pt x="289" y="512"/>
                </a:lnTo>
                <a:lnTo>
                  <a:pt x="334" y="508"/>
                </a:lnTo>
                <a:lnTo>
                  <a:pt x="375" y="495"/>
                </a:lnTo>
                <a:lnTo>
                  <a:pt x="413" y="474"/>
                </a:lnTo>
                <a:lnTo>
                  <a:pt x="446" y="446"/>
                </a:lnTo>
                <a:lnTo>
                  <a:pt x="472" y="415"/>
                </a:lnTo>
                <a:lnTo>
                  <a:pt x="493" y="375"/>
                </a:lnTo>
                <a:lnTo>
                  <a:pt x="506" y="334"/>
                </a:lnTo>
                <a:lnTo>
                  <a:pt x="512" y="289"/>
                </a:lnTo>
                <a:lnTo>
                  <a:pt x="506" y="245"/>
                </a:lnTo>
                <a:lnTo>
                  <a:pt x="493" y="203"/>
                </a:lnTo>
                <a:lnTo>
                  <a:pt x="472" y="166"/>
                </a:lnTo>
                <a:lnTo>
                  <a:pt x="446" y="132"/>
                </a:lnTo>
                <a:lnTo>
                  <a:pt x="413" y="104"/>
                </a:lnTo>
                <a:lnTo>
                  <a:pt x="375" y="84"/>
                </a:lnTo>
                <a:lnTo>
                  <a:pt x="334" y="73"/>
                </a:lnTo>
                <a:lnTo>
                  <a:pt x="289" y="67"/>
                </a:lnTo>
                <a:close/>
                <a:moveTo>
                  <a:pt x="289" y="0"/>
                </a:moveTo>
                <a:lnTo>
                  <a:pt x="340" y="5"/>
                </a:lnTo>
                <a:lnTo>
                  <a:pt x="390" y="18"/>
                </a:lnTo>
                <a:lnTo>
                  <a:pt x="435" y="41"/>
                </a:lnTo>
                <a:lnTo>
                  <a:pt x="474" y="69"/>
                </a:lnTo>
                <a:lnTo>
                  <a:pt x="510" y="103"/>
                </a:lnTo>
                <a:lnTo>
                  <a:pt x="538" y="144"/>
                </a:lnTo>
                <a:lnTo>
                  <a:pt x="560" y="188"/>
                </a:lnTo>
                <a:lnTo>
                  <a:pt x="573" y="237"/>
                </a:lnTo>
                <a:lnTo>
                  <a:pt x="577" y="289"/>
                </a:lnTo>
                <a:lnTo>
                  <a:pt x="571" y="345"/>
                </a:lnTo>
                <a:lnTo>
                  <a:pt x="556" y="398"/>
                </a:lnTo>
                <a:lnTo>
                  <a:pt x="532" y="444"/>
                </a:lnTo>
                <a:lnTo>
                  <a:pt x="500" y="487"/>
                </a:lnTo>
                <a:lnTo>
                  <a:pt x="459" y="523"/>
                </a:lnTo>
                <a:lnTo>
                  <a:pt x="415" y="551"/>
                </a:lnTo>
                <a:lnTo>
                  <a:pt x="364" y="570"/>
                </a:lnTo>
                <a:lnTo>
                  <a:pt x="289" y="725"/>
                </a:lnTo>
                <a:lnTo>
                  <a:pt x="218" y="570"/>
                </a:lnTo>
                <a:lnTo>
                  <a:pt x="166" y="551"/>
                </a:lnTo>
                <a:lnTo>
                  <a:pt x="120" y="525"/>
                </a:lnTo>
                <a:lnTo>
                  <a:pt x="78" y="489"/>
                </a:lnTo>
                <a:lnTo>
                  <a:pt x="47" y="446"/>
                </a:lnTo>
                <a:lnTo>
                  <a:pt x="21" y="400"/>
                </a:lnTo>
                <a:lnTo>
                  <a:pt x="6" y="345"/>
                </a:lnTo>
                <a:lnTo>
                  <a:pt x="0" y="289"/>
                </a:lnTo>
                <a:lnTo>
                  <a:pt x="4" y="237"/>
                </a:lnTo>
                <a:lnTo>
                  <a:pt x="17" y="188"/>
                </a:lnTo>
                <a:lnTo>
                  <a:pt x="39" y="144"/>
                </a:lnTo>
                <a:lnTo>
                  <a:pt x="67" y="103"/>
                </a:lnTo>
                <a:lnTo>
                  <a:pt x="103" y="69"/>
                </a:lnTo>
                <a:lnTo>
                  <a:pt x="142" y="41"/>
                </a:lnTo>
                <a:lnTo>
                  <a:pt x="189" y="18"/>
                </a:lnTo>
                <a:lnTo>
                  <a:pt x="237" y="5"/>
                </a:lnTo>
                <a:lnTo>
                  <a:pt x="289"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1" name="TextBox 50"/>
          <p:cNvSpPr txBox="1"/>
          <p:nvPr/>
        </p:nvSpPr>
        <p:spPr>
          <a:xfrm>
            <a:off x="8928859" y="1639820"/>
            <a:ext cx="2896282" cy="403187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1400" dirty="0">
              <a:solidFill>
                <a:schemeClr val="bg1">
                  <a:lumMod val="8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grpSp>
        <p:nvGrpSpPr>
          <p:cNvPr id="52" name="Group 51"/>
          <p:cNvGrpSpPr/>
          <p:nvPr/>
        </p:nvGrpSpPr>
        <p:grpSpPr>
          <a:xfrm>
            <a:off x="6310489" y="258228"/>
            <a:ext cx="5508978" cy="954108"/>
            <a:chOff x="3341511" y="258228"/>
            <a:chExt cx="5508978" cy="954108"/>
          </a:xfrm>
        </p:grpSpPr>
        <p:sp>
          <p:nvSpPr>
            <p:cNvPr id="53" name="TextBox 5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54" name="TextBox 53"/>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sp>
        <p:nvSpPr>
          <p:cNvPr id="55" name="Freeform 145"/>
          <p:cNvSpPr>
            <a:spLocks noChangeAspect="1" noEditPoints="1"/>
          </p:cNvSpPr>
          <p:nvPr/>
        </p:nvSpPr>
        <p:spPr bwMode="auto">
          <a:xfrm>
            <a:off x="2083229" y="3412432"/>
            <a:ext cx="462341" cy="54864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56" name="Группа 260"/>
          <p:cNvGrpSpPr/>
          <p:nvPr/>
        </p:nvGrpSpPr>
        <p:grpSpPr>
          <a:xfrm>
            <a:off x="3097516" y="1544918"/>
            <a:ext cx="246745" cy="390361"/>
            <a:chOff x="5943600" y="3198813"/>
            <a:chExt cx="2563813" cy="4056063"/>
          </a:xfrm>
          <a:solidFill>
            <a:srgbClr val="56595E"/>
          </a:solidFill>
        </p:grpSpPr>
        <p:sp>
          <p:nvSpPr>
            <p:cNvPr id="57" name="Freeform 232"/>
            <p:cNvSpPr>
              <a:spLocks/>
            </p:cNvSpPr>
            <p:nvPr/>
          </p:nvSpPr>
          <p:spPr bwMode="auto">
            <a:xfrm>
              <a:off x="6626225" y="6738938"/>
              <a:ext cx="1196975" cy="515938"/>
            </a:xfrm>
            <a:custGeom>
              <a:avLst/>
              <a:gdLst>
                <a:gd name="T0" fmla="*/ 0 w 1507"/>
                <a:gd name="T1" fmla="*/ 0 h 649"/>
                <a:gd name="T2" fmla="*/ 1507 w 1507"/>
                <a:gd name="T3" fmla="*/ 0 h 649"/>
                <a:gd name="T4" fmla="*/ 1507 w 1507"/>
                <a:gd name="T5" fmla="*/ 209 h 649"/>
                <a:gd name="T6" fmla="*/ 1503 w 1507"/>
                <a:gd name="T7" fmla="*/ 274 h 649"/>
                <a:gd name="T8" fmla="*/ 1488 w 1507"/>
                <a:gd name="T9" fmla="*/ 336 h 649"/>
                <a:gd name="T10" fmla="*/ 1464 w 1507"/>
                <a:gd name="T11" fmla="*/ 394 h 649"/>
                <a:gd name="T12" fmla="*/ 1434 w 1507"/>
                <a:gd name="T13" fmla="*/ 448 h 649"/>
                <a:gd name="T14" fmla="*/ 1396 w 1507"/>
                <a:gd name="T15" fmla="*/ 498 h 649"/>
                <a:gd name="T16" fmla="*/ 1351 w 1507"/>
                <a:gd name="T17" fmla="*/ 541 h 649"/>
                <a:gd name="T18" fmla="*/ 1301 w 1507"/>
                <a:gd name="T19" fmla="*/ 579 h 649"/>
                <a:gd name="T20" fmla="*/ 1246 w 1507"/>
                <a:gd name="T21" fmla="*/ 609 h 649"/>
                <a:gd name="T22" fmla="*/ 1185 w 1507"/>
                <a:gd name="T23" fmla="*/ 632 h 649"/>
                <a:gd name="T24" fmla="*/ 1121 w 1507"/>
                <a:gd name="T25" fmla="*/ 645 h 649"/>
                <a:gd name="T26" fmla="*/ 1054 w 1507"/>
                <a:gd name="T27" fmla="*/ 649 h 649"/>
                <a:gd name="T28" fmla="*/ 452 w 1507"/>
                <a:gd name="T29" fmla="*/ 649 h 649"/>
                <a:gd name="T30" fmla="*/ 385 w 1507"/>
                <a:gd name="T31" fmla="*/ 645 h 649"/>
                <a:gd name="T32" fmla="*/ 321 w 1507"/>
                <a:gd name="T33" fmla="*/ 632 h 649"/>
                <a:gd name="T34" fmla="*/ 262 w 1507"/>
                <a:gd name="T35" fmla="*/ 609 h 649"/>
                <a:gd name="T36" fmla="*/ 206 w 1507"/>
                <a:gd name="T37" fmla="*/ 579 h 649"/>
                <a:gd name="T38" fmla="*/ 155 w 1507"/>
                <a:gd name="T39" fmla="*/ 541 h 649"/>
                <a:gd name="T40" fmla="*/ 110 w 1507"/>
                <a:gd name="T41" fmla="*/ 498 h 649"/>
                <a:gd name="T42" fmla="*/ 73 w 1507"/>
                <a:gd name="T43" fmla="*/ 448 h 649"/>
                <a:gd name="T44" fmla="*/ 41 w 1507"/>
                <a:gd name="T45" fmla="*/ 394 h 649"/>
                <a:gd name="T46" fmla="*/ 19 w 1507"/>
                <a:gd name="T47" fmla="*/ 336 h 649"/>
                <a:gd name="T48" fmla="*/ 5 w 1507"/>
                <a:gd name="T49" fmla="*/ 274 h 649"/>
                <a:gd name="T50" fmla="*/ 0 w 1507"/>
                <a:gd name="T51" fmla="*/ 209 h 649"/>
                <a:gd name="T52" fmla="*/ 0 w 1507"/>
                <a:gd name="T53" fmla="*/ 0 h 6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507" h="649">
                  <a:moveTo>
                    <a:pt x="0" y="0"/>
                  </a:moveTo>
                  <a:lnTo>
                    <a:pt x="1507" y="0"/>
                  </a:lnTo>
                  <a:lnTo>
                    <a:pt x="1507" y="209"/>
                  </a:lnTo>
                  <a:lnTo>
                    <a:pt x="1503" y="274"/>
                  </a:lnTo>
                  <a:lnTo>
                    <a:pt x="1488" y="336"/>
                  </a:lnTo>
                  <a:lnTo>
                    <a:pt x="1464" y="394"/>
                  </a:lnTo>
                  <a:lnTo>
                    <a:pt x="1434" y="448"/>
                  </a:lnTo>
                  <a:lnTo>
                    <a:pt x="1396" y="498"/>
                  </a:lnTo>
                  <a:lnTo>
                    <a:pt x="1351" y="541"/>
                  </a:lnTo>
                  <a:lnTo>
                    <a:pt x="1301" y="579"/>
                  </a:lnTo>
                  <a:lnTo>
                    <a:pt x="1246" y="609"/>
                  </a:lnTo>
                  <a:lnTo>
                    <a:pt x="1185" y="632"/>
                  </a:lnTo>
                  <a:lnTo>
                    <a:pt x="1121" y="645"/>
                  </a:lnTo>
                  <a:lnTo>
                    <a:pt x="1054" y="649"/>
                  </a:lnTo>
                  <a:lnTo>
                    <a:pt x="452" y="649"/>
                  </a:lnTo>
                  <a:lnTo>
                    <a:pt x="385" y="645"/>
                  </a:lnTo>
                  <a:lnTo>
                    <a:pt x="321" y="632"/>
                  </a:lnTo>
                  <a:lnTo>
                    <a:pt x="262" y="609"/>
                  </a:lnTo>
                  <a:lnTo>
                    <a:pt x="206" y="579"/>
                  </a:lnTo>
                  <a:lnTo>
                    <a:pt x="155" y="541"/>
                  </a:lnTo>
                  <a:lnTo>
                    <a:pt x="110" y="498"/>
                  </a:lnTo>
                  <a:lnTo>
                    <a:pt x="73" y="448"/>
                  </a:lnTo>
                  <a:lnTo>
                    <a:pt x="41" y="394"/>
                  </a:lnTo>
                  <a:lnTo>
                    <a:pt x="19" y="336"/>
                  </a:lnTo>
                  <a:lnTo>
                    <a:pt x="5" y="274"/>
                  </a:lnTo>
                  <a:lnTo>
                    <a:pt x="0" y="209"/>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233"/>
            <p:cNvSpPr>
              <a:spLocks/>
            </p:cNvSpPr>
            <p:nvPr/>
          </p:nvSpPr>
          <p:spPr bwMode="auto">
            <a:xfrm>
              <a:off x="5943600" y="3198813"/>
              <a:ext cx="2563813" cy="3384550"/>
            </a:xfrm>
            <a:custGeom>
              <a:avLst/>
              <a:gdLst>
                <a:gd name="T0" fmla="*/ 1864 w 3229"/>
                <a:gd name="T1" fmla="*/ 20 h 4264"/>
                <a:gd name="T2" fmla="*/ 2215 w 3229"/>
                <a:gd name="T3" fmla="*/ 115 h 4264"/>
                <a:gd name="T4" fmla="*/ 2528 w 3229"/>
                <a:gd name="T5" fmla="*/ 280 h 4264"/>
                <a:gd name="T6" fmla="*/ 2796 w 3229"/>
                <a:gd name="T7" fmla="*/ 506 h 4264"/>
                <a:gd name="T8" fmla="*/ 3009 w 3229"/>
                <a:gd name="T9" fmla="*/ 786 h 4264"/>
                <a:gd name="T10" fmla="*/ 3154 w 3229"/>
                <a:gd name="T11" fmla="*/ 1107 h 4264"/>
                <a:gd name="T12" fmla="*/ 3224 w 3229"/>
                <a:gd name="T13" fmla="*/ 1461 h 4264"/>
                <a:gd name="T14" fmla="*/ 3210 w 3229"/>
                <a:gd name="T15" fmla="*/ 1827 h 4264"/>
                <a:gd name="T16" fmla="*/ 3113 w 3229"/>
                <a:gd name="T17" fmla="*/ 2173 h 4264"/>
                <a:gd name="T18" fmla="*/ 2934 w 3229"/>
                <a:gd name="T19" fmla="*/ 2494 h 4264"/>
                <a:gd name="T20" fmla="*/ 2793 w 3229"/>
                <a:gd name="T21" fmla="*/ 2697 h 4264"/>
                <a:gd name="T22" fmla="*/ 2694 w 3229"/>
                <a:gd name="T23" fmla="*/ 2848 h 4264"/>
                <a:gd name="T24" fmla="*/ 2632 w 3229"/>
                <a:gd name="T25" fmla="*/ 2960 h 4264"/>
                <a:gd name="T26" fmla="*/ 2595 w 3229"/>
                <a:gd name="T27" fmla="*/ 3038 h 4264"/>
                <a:gd name="T28" fmla="*/ 2579 w 3229"/>
                <a:gd name="T29" fmla="*/ 3093 h 4264"/>
                <a:gd name="T30" fmla="*/ 2576 w 3229"/>
                <a:gd name="T31" fmla="*/ 3134 h 4264"/>
                <a:gd name="T32" fmla="*/ 2685 w 3229"/>
                <a:gd name="T33" fmla="*/ 3437 h 4264"/>
                <a:gd name="T34" fmla="*/ 2752 w 3229"/>
                <a:gd name="T35" fmla="*/ 3461 h 4264"/>
                <a:gd name="T36" fmla="*/ 2788 w 3229"/>
                <a:gd name="T37" fmla="*/ 3522 h 4264"/>
                <a:gd name="T38" fmla="*/ 2788 w 3229"/>
                <a:gd name="T39" fmla="*/ 4165 h 4264"/>
                <a:gd name="T40" fmla="*/ 2742 w 3229"/>
                <a:gd name="T41" fmla="*/ 4239 h 4264"/>
                <a:gd name="T42" fmla="*/ 2657 w 3229"/>
                <a:gd name="T43" fmla="*/ 4264 h 4264"/>
                <a:gd name="T44" fmla="*/ 513 w 3229"/>
                <a:gd name="T45" fmla="*/ 4253 h 4264"/>
                <a:gd name="T46" fmla="*/ 450 w 3229"/>
                <a:gd name="T47" fmla="*/ 4196 h 4264"/>
                <a:gd name="T48" fmla="*/ 438 w 3229"/>
                <a:gd name="T49" fmla="*/ 3554 h 4264"/>
                <a:gd name="T50" fmla="*/ 460 w 3229"/>
                <a:gd name="T51" fmla="*/ 3477 h 4264"/>
                <a:gd name="T52" fmla="*/ 519 w 3229"/>
                <a:gd name="T53" fmla="*/ 3442 h 4264"/>
                <a:gd name="T54" fmla="*/ 652 w 3229"/>
                <a:gd name="T55" fmla="*/ 3436 h 4264"/>
                <a:gd name="T56" fmla="*/ 648 w 3229"/>
                <a:gd name="T57" fmla="*/ 3099 h 4264"/>
                <a:gd name="T58" fmla="*/ 629 w 3229"/>
                <a:gd name="T59" fmla="*/ 3032 h 4264"/>
                <a:gd name="T60" fmla="*/ 585 w 3229"/>
                <a:gd name="T61" fmla="*/ 2938 h 4264"/>
                <a:gd name="T62" fmla="*/ 509 w 3229"/>
                <a:gd name="T63" fmla="*/ 2810 h 4264"/>
                <a:gd name="T64" fmla="*/ 394 w 3229"/>
                <a:gd name="T65" fmla="*/ 2638 h 4264"/>
                <a:gd name="T66" fmla="*/ 279 w 3229"/>
                <a:gd name="T67" fmla="*/ 2476 h 4264"/>
                <a:gd name="T68" fmla="*/ 152 w 3229"/>
                <a:gd name="T69" fmla="*/ 2253 h 4264"/>
                <a:gd name="T70" fmla="*/ 38 w 3229"/>
                <a:gd name="T71" fmla="*/ 1927 h 4264"/>
                <a:gd name="T72" fmla="*/ 0 w 3229"/>
                <a:gd name="T73" fmla="*/ 1584 h 4264"/>
                <a:gd name="T74" fmla="*/ 42 w 3229"/>
                <a:gd name="T75" fmla="*/ 1222 h 4264"/>
                <a:gd name="T76" fmla="*/ 164 w 3229"/>
                <a:gd name="T77" fmla="*/ 888 h 4264"/>
                <a:gd name="T78" fmla="*/ 355 w 3229"/>
                <a:gd name="T79" fmla="*/ 594 h 4264"/>
                <a:gd name="T80" fmla="*/ 605 w 3229"/>
                <a:gd name="T81" fmla="*/ 350 h 4264"/>
                <a:gd name="T82" fmla="*/ 906 w 3229"/>
                <a:gd name="T83" fmla="*/ 162 h 4264"/>
                <a:gd name="T84" fmla="*/ 1244 w 3229"/>
                <a:gd name="T85" fmla="*/ 43 h 4264"/>
                <a:gd name="T86" fmla="*/ 1615 w 3229"/>
                <a:gd name="T87" fmla="*/ 0 h 42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229" h="4264">
                  <a:moveTo>
                    <a:pt x="1615" y="0"/>
                  </a:moveTo>
                  <a:lnTo>
                    <a:pt x="1741" y="5"/>
                  </a:lnTo>
                  <a:lnTo>
                    <a:pt x="1864" y="20"/>
                  </a:lnTo>
                  <a:lnTo>
                    <a:pt x="1984" y="43"/>
                  </a:lnTo>
                  <a:lnTo>
                    <a:pt x="2102" y="75"/>
                  </a:lnTo>
                  <a:lnTo>
                    <a:pt x="2215" y="115"/>
                  </a:lnTo>
                  <a:lnTo>
                    <a:pt x="2324" y="162"/>
                  </a:lnTo>
                  <a:lnTo>
                    <a:pt x="2429" y="217"/>
                  </a:lnTo>
                  <a:lnTo>
                    <a:pt x="2528" y="280"/>
                  </a:lnTo>
                  <a:lnTo>
                    <a:pt x="2624" y="350"/>
                  </a:lnTo>
                  <a:lnTo>
                    <a:pt x="2713" y="425"/>
                  </a:lnTo>
                  <a:lnTo>
                    <a:pt x="2796" y="506"/>
                  </a:lnTo>
                  <a:lnTo>
                    <a:pt x="2875" y="594"/>
                  </a:lnTo>
                  <a:lnTo>
                    <a:pt x="2945" y="688"/>
                  </a:lnTo>
                  <a:lnTo>
                    <a:pt x="3009" y="786"/>
                  </a:lnTo>
                  <a:lnTo>
                    <a:pt x="3065" y="888"/>
                  </a:lnTo>
                  <a:lnTo>
                    <a:pt x="3114" y="996"/>
                  </a:lnTo>
                  <a:lnTo>
                    <a:pt x="3154" y="1107"/>
                  </a:lnTo>
                  <a:lnTo>
                    <a:pt x="3186" y="1222"/>
                  </a:lnTo>
                  <a:lnTo>
                    <a:pt x="3210" y="1340"/>
                  </a:lnTo>
                  <a:lnTo>
                    <a:pt x="3224" y="1461"/>
                  </a:lnTo>
                  <a:lnTo>
                    <a:pt x="3229" y="1584"/>
                  </a:lnTo>
                  <a:lnTo>
                    <a:pt x="3224" y="1705"/>
                  </a:lnTo>
                  <a:lnTo>
                    <a:pt x="3210" y="1827"/>
                  </a:lnTo>
                  <a:lnTo>
                    <a:pt x="3186" y="1945"/>
                  </a:lnTo>
                  <a:lnTo>
                    <a:pt x="3154" y="2060"/>
                  </a:lnTo>
                  <a:lnTo>
                    <a:pt x="3113" y="2173"/>
                  </a:lnTo>
                  <a:lnTo>
                    <a:pt x="3062" y="2285"/>
                  </a:lnTo>
                  <a:lnTo>
                    <a:pt x="3002" y="2392"/>
                  </a:lnTo>
                  <a:lnTo>
                    <a:pt x="2934" y="2494"/>
                  </a:lnTo>
                  <a:lnTo>
                    <a:pt x="2881" y="2567"/>
                  </a:lnTo>
                  <a:lnTo>
                    <a:pt x="2835" y="2634"/>
                  </a:lnTo>
                  <a:lnTo>
                    <a:pt x="2793" y="2697"/>
                  </a:lnTo>
                  <a:lnTo>
                    <a:pt x="2755" y="2752"/>
                  </a:lnTo>
                  <a:lnTo>
                    <a:pt x="2723" y="2802"/>
                  </a:lnTo>
                  <a:lnTo>
                    <a:pt x="2694" y="2848"/>
                  </a:lnTo>
                  <a:lnTo>
                    <a:pt x="2670" y="2890"/>
                  </a:lnTo>
                  <a:lnTo>
                    <a:pt x="2649" y="2926"/>
                  </a:lnTo>
                  <a:lnTo>
                    <a:pt x="2632" y="2960"/>
                  </a:lnTo>
                  <a:lnTo>
                    <a:pt x="2618" y="2989"/>
                  </a:lnTo>
                  <a:lnTo>
                    <a:pt x="2605" y="3014"/>
                  </a:lnTo>
                  <a:lnTo>
                    <a:pt x="2595" y="3038"/>
                  </a:lnTo>
                  <a:lnTo>
                    <a:pt x="2589" y="3059"/>
                  </a:lnTo>
                  <a:lnTo>
                    <a:pt x="2584" y="3077"/>
                  </a:lnTo>
                  <a:lnTo>
                    <a:pt x="2579" y="3093"/>
                  </a:lnTo>
                  <a:lnTo>
                    <a:pt x="2578" y="3108"/>
                  </a:lnTo>
                  <a:lnTo>
                    <a:pt x="2576" y="3121"/>
                  </a:lnTo>
                  <a:lnTo>
                    <a:pt x="2576" y="3134"/>
                  </a:lnTo>
                  <a:lnTo>
                    <a:pt x="2576" y="3436"/>
                  </a:lnTo>
                  <a:lnTo>
                    <a:pt x="2657" y="3436"/>
                  </a:lnTo>
                  <a:lnTo>
                    <a:pt x="2685" y="3437"/>
                  </a:lnTo>
                  <a:lnTo>
                    <a:pt x="2710" y="3442"/>
                  </a:lnTo>
                  <a:lnTo>
                    <a:pt x="2733" y="3450"/>
                  </a:lnTo>
                  <a:lnTo>
                    <a:pt x="2752" y="3461"/>
                  </a:lnTo>
                  <a:lnTo>
                    <a:pt x="2769" y="3477"/>
                  </a:lnTo>
                  <a:lnTo>
                    <a:pt x="2780" y="3498"/>
                  </a:lnTo>
                  <a:lnTo>
                    <a:pt x="2788" y="3522"/>
                  </a:lnTo>
                  <a:lnTo>
                    <a:pt x="2792" y="3554"/>
                  </a:lnTo>
                  <a:lnTo>
                    <a:pt x="2792" y="4130"/>
                  </a:lnTo>
                  <a:lnTo>
                    <a:pt x="2788" y="4165"/>
                  </a:lnTo>
                  <a:lnTo>
                    <a:pt x="2779" y="4196"/>
                  </a:lnTo>
                  <a:lnTo>
                    <a:pt x="2763" y="4220"/>
                  </a:lnTo>
                  <a:lnTo>
                    <a:pt x="2742" y="4239"/>
                  </a:lnTo>
                  <a:lnTo>
                    <a:pt x="2717" y="4253"/>
                  </a:lnTo>
                  <a:lnTo>
                    <a:pt x="2688" y="4261"/>
                  </a:lnTo>
                  <a:lnTo>
                    <a:pt x="2657" y="4264"/>
                  </a:lnTo>
                  <a:lnTo>
                    <a:pt x="572" y="4264"/>
                  </a:lnTo>
                  <a:lnTo>
                    <a:pt x="541" y="4261"/>
                  </a:lnTo>
                  <a:lnTo>
                    <a:pt x="513" y="4253"/>
                  </a:lnTo>
                  <a:lnTo>
                    <a:pt x="487" y="4239"/>
                  </a:lnTo>
                  <a:lnTo>
                    <a:pt x="466" y="4220"/>
                  </a:lnTo>
                  <a:lnTo>
                    <a:pt x="450" y="4196"/>
                  </a:lnTo>
                  <a:lnTo>
                    <a:pt x="441" y="4165"/>
                  </a:lnTo>
                  <a:lnTo>
                    <a:pt x="438" y="4130"/>
                  </a:lnTo>
                  <a:lnTo>
                    <a:pt x="438" y="3554"/>
                  </a:lnTo>
                  <a:lnTo>
                    <a:pt x="439" y="3522"/>
                  </a:lnTo>
                  <a:lnTo>
                    <a:pt x="447" y="3498"/>
                  </a:lnTo>
                  <a:lnTo>
                    <a:pt x="460" y="3477"/>
                  </a:lnTo>
                  <a:lnTo>
                    <a:pt x="476" y="3461"/>
                  </a:lnTo>
                  <a:lnTo>
                    <a:pt x="497" y="3450"/>
                  </a:lnTo>
                  <a:lnTo>
                    <a:pt x="519" y="3442"/>
                  </a:lnTo>
                  <a:lnTo>
                    <a:pt x="545" y="3437"/>
                  </a:lnTo>
                  <a:lnTo>
                    <a:pt x="572" y="3436"/>
                  </a:lnTo>
                  <a:lnTo>
                    <a:pt x="652" y="3436"/>
                  </a:lnTo>
                  <a:lnTo>
                    <a:pt x="652" y="3134"/>
                  </a:lnTo>
                  <a:lnTo>
                    <a:pt x="652" y="3116"/>
                  </a:lnTo>
                  <a:lnTo>
                    <a:pt x="648" y="3099"/>
                  </a:lnTo>
                  <a:lnTo>
                    <a:pt x="645" y="3078"/>
                  </a:lnTo>
                  <a:lnTo>
                    <a:pt x="639" y="3056"/>
                  </a:lnTo>
                  <a:lnTo>
                    <a:pt x="629" y="3032"/>
                  </a:lnTo>
                  <a:lnTo>
                    <a:pt x="618" y="3003"/>
                  </a:lnTo>
                  <a:lnTo>
                    <a:pt x="602" y="2973"/>
                  </a:lnTo>
                  <a:lnTo>
                    <a:pt x="585" y="2938"/>
                  </a:lnTo>
                  <a:lnTo>
                    <a:pt x="564" y="2899"/>
                  </a:lnTo>
                  <a:lnTo>
                    <a:pt x="538" y="2858"/>
                  </a:lnTo>
                  <a:lnTo>
                    <a:pt x="509" y="2810"/>
                  </a:lnTo>
                  <a:lnTo>
                    <a:pt x="474" y="2757"/>
                  </a:lnTo>
                  <a:lnTo>
                    <a:pt x="438" y="2701"/>
                  </a:lnTo>
                  <a:lnTo>
                    <a:pt x="394" y="2638"/>
                  </a:lnTo>
                  <a:lnTo>
                    <a:pt x="347" y="2569"/>
                  </a:lnTo>
                  <a:lnTo>
                    <a:pt x="292" y="2494"/>
                  </a:lnTo>
                  <a:lnTo>
                    <a:pt x="279" y="2476"/>
                  </a:lnTo>
                  <a:lnTo>
                    <a:pt x="268" y="2456"/>
                  </a:lnTo>
                  <a:lnTo>
                    <a:pt x="206" y="2355"/>
                  </a:lnTo>
                  <a:lnTo>
                    <a:pt x="152" y="2253"/>
                  </a:lnTo>
                  <a:lnTo>
                    <a:pt x="105" y="2147"/>
                  </a:lnTo>
                  <a:lnTo>
                    <a:pt x="67" y="2039"/>
                  </a:lnTo>
                  <a:lnTo>
                    <a:pt x="38" y="1927"/>
                  </a:lnTo>
                  <a:lnTo>
                    <a:pt x="16" y="1814"/>
                  </a:lnTo>
                  <a:lnTo>
                    <a:pt x="3" y="1700"/>
                  </a:lnTo>
                  <a:lnTo>
                    <a:pt x="0" y="1584"/>
                  </a:lnTo>
                  <a:lnTo>
                    <a:pt x="5" y="1461"/>
                  </a:lnTo>
                  <a:lnTo>
                    <a:pt x="19" y="1340"/>
                  </a:lnTo>
                  <a:lnTo>
                    <a:pt x="42" y="1222"/>
                  </a:lnTo>
                  <a:lnTo>
                    <a:pt x="75" y="1107"/>
                  </a:lnTo>
                  <a:lnTo>
                    <a:pt x="115" y="996"/>
                  </a:lnTo>
                  <a:lnTo>
                    <a:pt x="164" y="888"/>
                  </a:lnTo>
                  <a:lnTo>
                    <a:pt x="220" y="786"/>
                  </a:lnTo>
                  <a:lnTo>
                    <a:pt x="284" y="688"/>
                  </a:lnTo>
                  <a:lnTo>
                    <a:pt x="355" y="594"/>
                  </a:lnTo>
                  <a:lnTo>
                    <a:pt x="431" y="506"/>
                  </a:lnTo>
                  <a:lnTo>
                    <a:pt x="516" y="425"/>
                  </a:lnTo>
                  <a:lnTo>
                    <a:pt x="605" y="350"/>
                  </a:lnTo>
                  <a:lnTo>
                    <a:pt x="700" y="280"/>
                  </a:lnTo>
                  <a:lnTo>
                    <a:pt x="800" y="217"/>
                  </a:lnTo>
                  <a:lnTo>
                    <a:pt x="906" y="162"/>
                  </a:lnTo>
                  <a:lnTo>
                    <a:pt x="1014" y="115"/>
                  </a:lnTo>
                  <a:lnTo>
                    <a:pt x="1128" y="75"/>
                  </a:lnTo>
                  <a:lnTo>
                    <a:pt x="1244" y="43"/>
                  </a:lnTo>
                  <a:lnTo>
                    <a:pt x="1365" y="20"/>
                  </a:lnTo>
                  <a:lnTo>
                    <a:pt x="1488" y="5"/>
                  </a:lnTo>
                  <a:lnTo>
                    <a:pt x="16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67"/>
          <p:cNvSpPr>
            <a:spLocks noEditPoints="1"/>
          </p:cNvSpPr>
          <p:nvPr/>
        </p:nvSpPr>
        <p:spPr bwMode="auto">
          <a:xfrm>
            <a:off x="1109690" y="1540394"/>
            <a:ext cx="274320" cy="272827"/>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62" name="Группа 358"/>
          <p:cNvGrpSpPr>
            <a:grpSpLocks noChangeAspect="1"/>
          </p:cNvGrpSpPr>
          <p:nvPr/>
        </p:nvGrpSpPr>
        <p:grpSpPr>
          <a:xfrm>
            <a:off x="7341432" y="3569596"/>
            <a:ext cx="447978" cy="640080"/>
            <a:chOff x="5905500" y="3163888"/>
            <a:chExt cx="1828800" cy="2613025"/>
          </a:xfrm>
          <a:solidFill>
            <a:srgbClr val="56595E"/>
          </a:solidFill>
        </p:grpSpPr>
        <p:sp>
          <p:nvSpPr>
            <p:cNvPr id="63" name="Freeform 319"/>
            <p:cNvSpPr>
              <a:spLocks noEditPoints="1"/>
            </p:cNvSpPr>
            <p:nvPr/>
          </p:nvSpPr>
          <p:spPr bwMode="auto">
            <a:xfrm>
              <a:off x="6313488" y="3163888"/>
              <a:ext cx="1011238" cy="2411412"/>
            </a:xfrm>
            <a:custGeom>
              <a:avLst/>
              <a:gdLst>
                <a:gd name="T0" fmla="*/ 576 w 1273"/>
                <a:gd name="T1" fmla="*/ 371 h 3038"/>
                <a:gd name="T2" fmla="*/ 476 w 1273"/>
                <a:gd name="T3" fmla="*/ 529 h 3038"/>
                <a:gd name="T4" fmla="*/ 378 w 1273"/>
                <a:gd name="T5" fmla="*/ 737 h 3038"/>
                <a:gd name="T6" fmla="*/ 391 w 1273"/>
                <a:gd name="T7" fmla="*/ 915 h 3038"/>
                <a:gd name="T8" fmla="*/ 629 w 1273"/>
                <a:gd name="T9" fmla="*/ 932 h 3038"/>
                <a:gd name="T10" fmla="*/ 832 w 1273"/>
                <a:gd name="T11" fmla="*/ 920 h 3038"/>
                <a:gd name="T12" fmla="*/ 926 w 1273"/>
                <a:gd name="T13" fmla="*/ 815 h 3038"/>
                <a:gd name="T14" fmla="*/ 832 w 1273"/>
                <a:gd name="T15" fmla="*/ 591 h 3038"/>
                <a:gd name="T16" fmla="*/ 731 w 1273"/>
                <a:gd name="T17" fmla="*/ 417 h 3038"/>
                <a:gd name="T18" fmla="*/ 638 w 1273"/>
                <a:gd name="T19" fmla="*/ 291 h 3038"/>
                <a:gd name="T20" fmla="*/ 643 w 1273"/>
                <a:gd name="T21" fmla="*/ 6 h 3038"/>
                <a:gd name="T22" fmla="*/ 678 w 1273"/>
                <a:gd name="T23" fmla="*/ 36 h 3038"/>
                <a:gd name="T24" fmla="*/ 736 w 1273"/>
                <a:gd name="T25" fmla="*/ 93 h 3038"/>
                <a:gd name="T26" fmla="*/ 810 w 1273"/>
                <a:gd name="T27" fmla="*/ 180 h 3038"/>
                <a:gd name="T28" fmla="*/ 895 w 1273"/>
                <a:gd name="T29" fmla="*/ 296 h 3038"/>
                <a:gd name="T30" fmla="*/ 985 w 1273"/>
                <a:gd name="T31" fmla="*/ 444 h 3038"/>
                <a:gd name="T32" fmla="*/ 1072 w 1273"/>
                <a:gd name="T33" fmla="*/ 625 h 3038"/>
                <a:gd name="T34" fmla="*/ 1151 w 1273"/>
                <a:gd name="T35" fmla="*/ 839 h 3038"/>
                <a:gd name="T36" fmla="*/ 1215 w 1273"/>
                <a:gd name="T37" fmla="*/ 1088 h 3038"/>
                <a:gd name="T38" fmla="*/ 1258 w 1273"/>
                <a:gd name="T39" fmla="*/ 1374 h 3038"/>
                <a:gd name="T40" fmla="*/ 1273 w 1273"/>
                <a:gd name="T41" fmla="*/ 1698 h 3038"/>
                <a:gd name="T42" fmla="*/ 1258 w 1273"/>
                <a:gd name="T43" fmla="*/ 2026 h 3038"/>
                <a:gd name="T44" fmla="*/ 1214 w 1273"/>
                <a:gd name="T45" fmla="*/ 2314 h 3038"/>
                <a:gd name="T46" fmla="*/ 1146 w 1273"/>
                <a:gd name="T47" fmla="*/ 2556 h 3038"/>
                <a:gd name="T48" fmla="*/ 1054 w 1273"/>
                <a:gd name="T49" fmla="*/ 2754 h 3038"/>
                <a:gd name="T50" fmla="*/ 945 w 1273"/>
                <a:gd name="T51" fmla="*/ 2903 h 3038"/>
                <a:gd name="T52" fmla="*/ 821 w 1273"/>
                <a:gd name="T53" fmla="*/ 3001 h 3038"/>
                <a:gd name="T54" fmla="*/ 732 w 1273"/>
                <a:gd name="T55" fmla="*/ 2259 h 3038"/>
                <a:gd name="T56" fmla="*/ 710 w 1273"/>
                <a:gd name="T57" fmla="*/ 2201 h 3038"/>
                <a:gd name="T58" fmla="*/ 658 w 1273"/>
                <a:gd name="T59" fmla="*/ 2168 h 3038"/>
                <a:gd name="T60" fmla="*/ 595 w 1273"/>
                <a:gd name="T61" fmla="*/ 2175 h 3038"/>
                <a:gd name="T62" fmla="*/ 552 w 1273"/>
                <a:gd name="T63" fmla="*/ 2218 h 3038"/>
                <a:gd name="T64" fmla="*/ 541 w 1273"/>
                <a:gd name="T65" fmla="*/ 3038 h 3038"/>
                <a:gd name="T66" fmla="*/ 410 w 1273"/>
                <a:gd name="T67" fmla="*/ 2975 h 3038"/>
                <a:gd name="T68" fmla="*/ 289 w 1273"/>
                <a:gd name="T69" fmla="*/ 2859 h 3038"/>
                <a:gd name="T70" fmla="*/ 186 w 1273"/>
                <a:gd name="T71" fmla="*/ 2693 h 3038"/>
                <a:gd name="T72" fmla="*/ 103 w 1273"/>
                <a:gd name="T73" fmla="*/ 2480 h 3038"/>
                <a:gd name="T74" fmla="*/ 42 w 1273"/>
                <a:gd name="T75" fmla="*/ 2223 h 3038"/>
                <a:gd name="T76" fmla="*/ 7 w 1273"/>
                <a:gd name="T77" fmla="*/ 1922 h 3038"/>
                <a:gd name="T78" fmla="*/ 2 w 1273"/>
                <a:gd name="T79" fmla="*/ 1587 h 3038"/>
                <a:gd name="T80" fmla="*/ 28 w 1273"/>
                <a:gd name="T81" fmla="*/ 1279 h 3038"/>
                <a:gd name="T82" fmla="*/ 78 w 1273"/>
                <a:gd name="T83" fmla="*/ 1006 h 3038"/>
                <a:gd name="T84" fmla="*/ 148 w 1273"/>
                <a:gd name="T85" fmla="*/ 770 h 3038"/>
                <a:gd name="T86" fmla="*/ 229 w 1273"/>
                <a:gd name="T87" fmla="*/ 566 h 3038"/>
                <a:gd name="T88" fmla="*/ 318 w 1273"/>
                <a:gd name="T89" fmla="*/ 396 h 3038"/>
                <a:gd name="T90" fmla="*/ 406 w 1273"/>
                <a:gd name="T91" fmla="*/ 258 h 3038"/>
                <a:gd name="T92" fmla="*/ 489 w 1273"/>
                <a:gd name="T93" fmla="*/ 151 h 3038"/>
                <a:gd name="T94" fmla="*/ 559 w 1273"/>
                <a:gd name="T95" fmla="*/ 73 h 3038"/>
                <a:gd name="T96" fmla="*/ 609 w 1273"/>
                <a:gd name="T97" fmla="*/ 24 h 3038"/>
                <a:gd name="T98" fmla="*/ 635 w 1273"/>
                <a:gd name="T99" fmla="*/ 1 h 30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73" h="3038">
                  <a:moveTo>
                    <a:pt x="638" y="291"/>
                  </a:moveTo>
                  <a:lnTo>
                    <a:pt x="608" y="328"/>
                  </a:lnTo>
                  <a:lnTo>
                    <a:pt x="576" y="371"/>
                  </a:lnTo>
                  <a:lnTo>
                    <a:pt x="543" y="419"/>
                  </a:lnTo>
                  <a:lnTo>
                    <a:pt x="510" y="471"/>
                  </a:lnTo>
                  <a:lnTo>
                    <a:pt x="476" y="529"/>
                  </a:lnTo>
                  <a:lnTo>
                    <a:pt x="444" y="594"/>
                  </a:lnTo>
                  <a:lnTo>
                    <a:pt x="411" y="662"/>
                  </a:lnTo>
                  <a:lnTo>
                    <a:pt x="378" y="737"/>
                  </a:lnTo>
                  <a:lnTo>
                    <a:pt x="348" y="818"/>
                  </a:lnTo>
                  <a:lnTo>
                    <a:pt x="319" y="904"/>
                  </a:lnTo>
                  <a:lnTo>
                    <a:pt x="391" y="915"/>
                  </a:lnTo>
                  <a:lnTo>
                    <a:pt x="468" y="925"/>
                  </a:lnTo>
                  <a:lnTo>
                    <a:pt x="547" y="930"/>
                  </a:lnTo>
                  <a:lnTo>
                    <a:pt x="629" y="932"/>
                  </a:lnTo>
                  <a:lnTo>
                    <a:pt x="698" y="931"/>
                  </a:lnTo>
                  <a:lnTo>
                    <a:pt x="766" y="927"/>
                  </a:lnTo>
                  <a:lnTo>
                    <a:pt x="832" y="920"/>
                  </a:lnTo>
                  <a:lnTo>
                    <a:pt x="894" y="912"/>
                  </a:lnTo>
                  <a:lnTo>
                    <a:pt x="955" y="901"/>
                  </a:lnTo>
                  <a:lnTo>
                    <a:pt x="926" y="815"/>
                  </a:lnTo>
                  <a:lnTo>
                    <a:pt x="896" y="735"/>
                  </a:lnTo>
                  <a:lnTo>
                    <a:pt x="865" y="660"/>
                  </a:lnTo>
                  <a:lnTo>
                    <a:pt x="832" y="591"/>
                  </a:lnTo>
                  <a:lnTo>
                    <a:pt x="798" y="527"/>
                  </a:lnTo>
                  <a:lnTo>
                    <a:pt x="765" y="470"/>
                  </a:lnTo>
                  <a:lnTo>
                    <a:pt x="731" y="417"/>
                  </a:lnTo>
                  <a:lnTo>
                    <a:pt x="699" y="370"/>
                  </a:lnTo>
                  <a:lnTo>
                    <a:pt x="667" y="328"/>
                  </a:lnTo>
                  <a:lnTo>
                    <a:pt x="638" y="291"/>
                  </a:lnTo>
                  <a:close/>
                  <a:moveTo>
                    <a:pt x="636" y="0"/>
                  </a:moveTo>
                  <a:lnTo>
                    <a:pt x="638" y="1"/>
                  </a:lnTo>
                  <a:lnTo>
                    <a:pt x="643" y="6"/>
                  </a:lnTo>
                  <a:lnTo>
                    <a:pt x="652" y="12"/>
                  </a:lnTo>
                  <a:lnTo>
                    <a:pt x="664" y="23"/>
                  </a:lnTo>
                  <a:lnTo>
                    <a:pt x="678" y="36"/>
                  </a:lnTo>
                  <a:lnTo>
                    <a:pt x="695" y="52"/>
                  </a:lnTo>
                  <a:lnTo>
                    <a:pt x="714" y="72"/>
                  </a:lnTo>
                  <a:lnTo>
                    <a:pt x="736" y="93"/>
                  </a:lnTo>
                  <a:lnTo>
                    <a:pt x="760" y="119"/>
                  </a:lnTo>
                  <a:lnTo>
                    <a:pt x="784" y="148"/>
                  </a:lnTo>
                  <a:lnTo>
                    <a:pt x="810" y="180"/>
                  </a:lnTo>
                  <a:lnTo>
                    <a:pt x="838" y="215"/>
                  </a:lnTo>
                  <a:lnTo>
                    <a:pt x="867" y="254"/>
                  </a:lnTo>
                  <a:lnTo>
                    <a:pt x="895" y="296"/>
                  </a:lnTo>
                  <a:lnTo>
                    <a:pt x="925" y="342"/>
                  </a:lnTo>
                  <a:lnTo>
                    <a:pt x="955" y="391"/>
                  </a:lnTo>
                  <a:lnTo>
                    <a:pt x="985" y="444"/>
                  </a:lnTo>
                  <a:lnTo>
                    <a:pt x="1014" y="501"/>
                  </a:lnTo>
                  <a:lnTo>
                    <a:pt x="1044" y="560"/>
                  </a:lnTo>
                  <a:lnTo>
                    <a:pt x="1072" y="625"/>
                  </a:lnTo>
                  <a:lnTo>
                    <a:pt x="1099" y="692"/>
                  </a:lnTo>
                  <a:lnTo>
                    <a:pt x="1125" y="764"/>
                  </a:lnTo>
                  <a:lnTo>
                    <a:pt x="1151" y="839"/>
                  </a:lnTo>
                  <a:lnTo>
                    <a:pt x="1173" y="917"/>
                  </a:lnTo>
                  <a:lnTo>
                    <a:pt x="1195" y="1001"/>
                  </a:lnTo>
                  <a:lnTo>
                    <a:pt x="1215" y="1088"/>
                  </a:lnTo>
                  <a:lnTo>
                    <a:pt x="1231" y="1179"/>
                  </a:lnTo>
                  <a:lnTo>
                    <a:pt x="1246" y="1275"/>
                  </a:lnTo>
                  <a:lnTo>
                    <a:pt x="1258" y="1374"/>
                  </a:lnTo>
                  <a:lnTo>
                    <a:pt x="1266" y="1478"/>
                  </a:lnTo>
                  <a:lnTo>
                    <a:pt x="1271" y="1586"/>
                  </a:lnTo>
                  <a:lnTo>
                    <a:pt x="1273" y="1698"/>
                  </a:lnTo>
                  <a:lnTo>
                    <a:pt x="1271" y="1812"/>
                  </a:lnTo>
                  <a:lnTo>
                    <a:pt x="1266" y="1922"/>
                  </a:lnTo>
                  <a:lnTo>
                    <a:pt x="1258" y="2026"/>
                  </a:lnTo>
                  <a:lnTo>
                    <a:pt x="1247" y="2126"/>
                  </a:lnTo>
                  <a:lnTo>
                    <a:pt x="1231" y="2223"/>
                  </a:lnTo>
                  <a:lnTo>
                    <a:pt x="1214" y="2314"/>
                  </a:lnTo>
                  <a:lnTo>
                    <a:pt x="1194" y="2400"/>
                  </a:lnTo>
                  <a:lnTo>
                    <a:pt x="1170" y="2480"/>
                  </a:lnTo>
                  <a:lnTo>
                    <a:pt x="1146" y="2556"/>
                  </a:lnTo>
                  <a:lnTo>
                    <a:pt x="1117" y="2628"/>
                  </a:lnTo>
                  <a:lnTo>
                    <a:pt x="1087" y="2693"/>
                  </a:lnTo>
                  <a:lnTo>
                    <a:pt x="1054" y="2754"/>
                  </a:lnTo>
                  <a:lnTo>
                    <a:pt x="1020" y="2809"/>
                  </a:lnTo>
                  <a:lnTo>
                    <a:pt x="984" y="2859"/>
                  </a:lnTo>
                  <a:lnTo>
                    <a:pt x="945" y="2903"/>
                  </a:lnTo>
                  <a:lnTo>
                    <a:pt x="906" y="2942"/>
                  </a:lnTo>
                  <a:lnTo>
                    <a:pt x="864" y="2975"/>
                  </a:lnTo>
                  <a:lnTo>
                    <a:pt x="821" y="3001"/>
                  </a:lnTo>
                  <a:lnTo>
                    <a:pt x="777" y="3023"/>
                  </a:lnTo>
                  <a:lnTo>
                    <a:pt x="732" y="3038"/>
                  </a:lnTo>
                  <a:lnTo>
                    <a:pt x="732" y="2259"/>
                  </a:lnTo>
                  <a:lnTo>
                    <a:pt x="729" y="2238"/>
                  </a:lnTo>
                  <a:lnTo>
                    <a:pt x="721" y="2218"/>
                  </a:lnTo>
                  <a:lnTo>
                    <a:pt x="710" y="2201"/>
                  </a:lnTo>
                  <a:lnTo>
                    <a:pt x="696" y="2186"/>
                  </a:lnTo>
                  <a:lnTo>
                    <a:pt x="678" y="2175"/>
                  </a:lnTo>
                  <a:lnTo>
                    <a:pt x="658" y="2168"/>
                  </a:lnTo>
                  <a:lnTo>
                    <a:pt x="636" y="2165"/>
                  </a:lnTo>
                  <a:lnTo>
                    <a:pt x="614" y="2168"/>
                  </a:lnTo>
                  <a:lnTo>
                    <a:pt x="595" y="2175"/>
                  </a:lnTo>
                  <a:lnTo>
                    <a:pt x="577" y="2186"/>
                  </a:lnTo>
                  <a:lnTo>
                    <a:pt x="563" y="2201"/>
                  </a:lnTo>
                  <a:lnTo>
                    <a:pt x="552" y="2218"/>
                  </a:lnTo>
                  <a:lnTo>
                    <a:pt x="544" y="2238"/>
                  </a:lnTo>
                  <a:lnTo>
                    <a:pt x="541" y="2259"/>
                  </a:lnTo>
                  <a:lnTo>
                    <a:pt x="541" y="3038"/>
                  </a:lnTo>
                  <a:lnTo>
                    <a:pt x="496" y="3023"/>
                  </a:lnTo>
                  <a:lnTo>
                    <a:pt x="452" y="3001"/>
                  </a:lnTo>
                  <a:lnTo>
                    <a:pt x="410" y="2975"/>
                  </a:lnTo>
                  <a:lnTo>
                    <a:pt x="367" y="2942"/>
                  </a:lnTo>
                  <a:lnTo>
                    <a:pt x="328" y="2903"/>
                  </a:lnTo>
                  <a:lnTo>
                    <a:pt x="289" y="2859"/>
                  </a:lnTo>
                  <a:lnTo>
                    <a:pt x="253" y="2809"/>
                  </a:lnTo>
                  <a:lnTo>
                    <a:pt x="219" y="2754"/>
                  </a:lnTo>
                  <a:lnTo>
                    <a:pt x="186" y="2693"/>
                  </a:lnTo>
                  <a:lnTo>
                    <a:pt x="156" y="2628"/>
                  </a:lnTo>
                  <a:lnTo>
                    <a:pt x="127" y="2556"/>
                  </a:lnTo>
                  <a:lnTo>
                    <a:pt x="103" y="2480"/>
                  </a:lnTo>
                  <a:lnTo>
                    <a:pt x="79" y="2400"/>
                  </a:lnTo>
                  <a:lnTo>
                    <a:pt x="59" y="2314"/>
                  </a:lnTo>
                  <a:lnTo>
                    <a:pt x="42" y="2223"/>
                  </a:lnTo>
                  <a:lnTo>
                    <a:pt x="27" y="2126"/>
                  </a:lnTo>
                  <a:lnTo>
                    <a:pt x="15" y="2026"/>
                  </a:lnTo>
                  <a:lnTo>
                    <a:pt x="7" y="1922"/>
                  </a:lnTo>
                  <a:lnTo>
                    <a:pt x="2" y="1812"/>
                  </a:lnTo>
                  <a:lnTo>
                    <a:pt x="0" y="1698"/>
                  </a:lnTo>
                  <a:lnTo>
                    <a:pt x="2" y="1587"/>
                  </a:lnTo>
                  <a:lnTo>
                    <a:pt x="7" y="1480"/>
                  </a:lnTo>
                  <a:lnTo>
                    <a:pt x="15" y="1377"/>
                  </a:lnTo>
                  <a:lnTo>
                    <a:pt x="28" y="1279"/>
                  </a:lnTo>
                  <a:lnTo>
                    <a:pt x="42" y="1184"/>
                  </a:lnTo>
                  <a:lnTo>
                    <a:pt x="58" y="1093"/>
                  </a:lnTo>
                  <a:lnTo>
                    <a:pt x="78" y="1006"/>
                  </a:lnTo>
                  <a:lnTo>
                    <a:pt x="100" y="924"/>
                  </a:lnTo>
                  <a:lnTo>
                    <a:pt x="122" y="845"/>
                  </a:lnTo>
                  <a:lnTo>
                    <a:pt x="148" y="770"/>
                  </a:lnTo>
                  <a:lnTo>
                    <a:pt x="174" y="698"/>
                  </a:lnTo>
                  <a:lnTo>
                    <a:pt x="202" y="631"/>
                  </a:lnTo>
                  <a:lnTo>
                    <a:pt x="229" y="566"/>
                  </a:lnTo>
                  <a:lnTo>
                    <a:pt x="259" y="507"/>
                  </a:lnTo>
                  <a:lnTo>
                    <a:pt x="288" y="450"/>
                  </a:lnTo>
                  <a:lnTo>
                    <a:pt x="318" y="396"/>
                  </a:lnTo>
                  <a:lnTo>
                    <a:pt x="348" y="347"/>
                  </a:lnTo>
                  <a:lnTo>
                    <a:pt x="378" y="301"/>
                  </a:lnTo>
                  <a:lnTo>
                    <a:pt x="406" y="258"/>
                  </a:lnTo>
                  <a:lnTo>
                    <a:pt x="435" y="219"/>
                  </a:lnTo>
                  <a:lnTo>
                    <a:pt x="462" y="183"/>
                  </a:lnTo>
                  <a:lnTo>
                    <a:pt x="489" y="151"/>
                  </a:lnTo>
                  <a:lnTo>
                    <a:pt x="514" y="122"/>
                  </a:lnTo>
                  <a:lnTo>
                    <a:pt x="537" y="95"/>
                  </a:lnTo>
                  <a:lnTo>
                    <a:pt x="559" y="73"/>
                  </a:lnTo>
                  <a:lnTo>
                    <a:pt x="577" y="53"/>
                  </a:lnTo>
                  <a:lnTo>
                    <a:pt x="595" y="37"/>
                  </a:lnTo>
                  <a:lnTo>
                    <a:pt x="609" y="24"/>
                  </a:lnTo>
                  <a:lnTo>
                    <a:pt x="621" y="13"/>
                  </a:lnTo>
                  <a:lnTo>
                    <a:pt x="629" y="6"/>
                  </a:lnTo>
                  <a:lnTo>
                    <a:pt x="635" y="1"/>
                  </a:lnTo>
                  <a:lnTo>
                    <a:pt x="6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0"/>
            <p:cNvSpPr>
              <a:spLocks/>
            </p:cNvSpPr>
            <p:nvPr/>
          </p:nvSpPr>
          <p:spPr bwMode="auto">
            <a:xfrm>
              <a:off x="5905500" y="4935538"/>
              <a:ext cx="493713" cy="841375"/>
            </a:xfrm>
            <a:custGeom>
              <a:avLst/>
              <a:gdLst>
                <a:gd name="T0" fmla="*/ 344 w 623"/>
                <a:gd name="T1" fmla="*/ 0 h 1059"/>
                <a:gd name="T2" fmla="*/ 421 w 623"/>
                <a:gd name="T3" fmla="*/ 0 h 1059"/>
                <a:gd name="T4" fmla="*/ 438 w 623"/>
                <a:gd name="T5" fmla="*/ 88 h 1059"/>
                <a:gd name="T6" fmla="*/ 457 w 623"/>
                <a:gd name="T7" fmla="*/ 173 h 1059"/>
                <a:gd name="T8" fmla="*/ 479 w 623"/>
                <a:gd name="T9" fmla="*/ 255 h 1059"/>
                <a:gd name="T10" fmla="*/ 502 w 623"/>
                <a:gd name="T11" fmla="*/ 331 h 1059"/>
                <a:gd name="T12" fmla="*/ 529 w 623"/>
                <a:gd name="T13" fmla="*/ 405 h 1059"/>
                <a:gd name="T14" fmla="*/ 558 w 623"/>
                <a:gd name="T15" fmla="*/ 475 h 1059"/>
                <a:gd name="T16" fmla="*/ 590 w 623"/>
                <a:gd name="T17" fmla="*/ 540 h 1059"/>
                <a:gd name="T18" fmla="*/ 623 w 623"/>
                <a:gd name="T19" fmla="*/ 601 h 1059"/>
                <a:gd name="T20" fmla="*/ 0 w 623"/>
                <a:gd name="T21" fmla="*/ 1059 h 1059"/>
                <a:gd name="T22" fmla="*/ 0 w 623"/>
                <a:gd name="T23" fmla="*/ 291 h 1059"/>
                <a:gd name="T24" fmla="*/ 3 w 623"/>
                <a:gd name="T25" fmla="*/ 252 h 1059"/>
                <a:gd name="T26" fmla="*/ 12 w 623"/>
                <a:gd name="T27" fmla="*/ 214 h 1059"/>
                <a:gd name="T28" fmla="*/ 27 w 623"/>
                <a:gd name="T29" fmla="*/ 178 h 1059"/>
                <a:gd name="T30" fmla="*/ 46 w 623"/>
                <a:gd name="T31" fmla="*/ 144 h 1059"/>
                <a:gd name="T32" fmla="*/ 71 w 623"/>
                <a:gd name="T33" fmla="*/ 113 h 1059"/>
                <a:gd name="T34" fmla="*/ 101 w 623"/>
                <a:gd name="T35" fmla="*/ 85 h 1059"/>
                <a:gd name="T36" fmla="*/ 134 w 623"/>
                <a:gd name="T37" fmla="*/ 60 h 1059"/>
                <a:gd name="T38" fmla="*/ 170 w 623"/>
                <a:gd name="T39" fmla="*/ 40 h 1059"/>
                <a:gd name="T40" fmla="*/ 210 w 623"/>
                <a:gd name="T41" fmla="*/ 22 h 1059"/>
                <a:gd name="T42" fmla="*/ 252 w 623"/>
                <a:gd name="T43" fmla="*/ 10 h 1059"/>
                <a:gd name="T44" fmla="*/ 298 w 623"/>
                <a:gd name="T45" fmla="*/ 2 h 1059"/>
                <a:gd name="T46" fmla="*/ 344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344" y="0"/>
                  </a:moveTo>
                  <a:lnTo>
                    <a:pt x="421" y="0"/>
                  </a:lnTo>
                  <a:lnTo>
                    <a:pt x="438" y="88"/>
                  </a:lnTo>
                  <a:lnTo>
                    <a:pt x="457" y="173"/>
                  </a:lnTo>
                  <a:lnTo>
                    <a:pt x="479" y="255"/>
                  </a:lnTo>
                  <a:lnTo>
                    <a:pt x="502" y="331"/>
                  </a:lnTo>
                  <a:lnTo>
                    <a:pt x="529" y="405"/>
                  </a:lnTo>
                  <a:lnTo>
                    <a:pt x="558" y="475"/>
                  </a:lnTo>
                  <a:lnTo>
                    <a:pt x="590" y="540"/>
                  </a:lnTo>
                  <a:lnTo>
                    <a:pt x="623" y="601"/>
                  </a:lnTo>
                  <a:lnTo>
                    <a:pt x="0" y="1059"/>
                  </a:lnTo>
                  <a:lnTo>
                    <a:pt x="0" y="291"/>
                  </a:lnTo>
                  <a:lnTo>
                    <a:pt x="3" y="252"/>
                  </a:lnTo>
                  <a:lnTo>
                    <a:pt x="12" y="214"/>
                  </a:lnTo>
                  <a:lnTo>
                    <a:pt x="27" y="178"/>
                  </a:lnTo>
                  <a:lnTo>
                    <a:pt x="46" y="144"/>
                  </a:lnTo>
                  <a:lnTo>
                    <a:pt x="71" y="113"/>
                  </a:lnTo>
                  <a:lnTo>
                    <a:pt x="101" y="85"/>
                  </a:lnTo>
                  <a:lnTo>
                    <a:pt x="134" y="60"/>
                  </a:lnTo>
                  <a:lnTo>
                    <a:pt x="170" y="40"/>
                  </a:lnTo>
                  <a:lnTo>
                    <a:pt x="210" y="22"/>
                  </a:lnTo>
                  <a:lnTo>
                    <a:pt x="252" y="10"/>
                  </a:lnTo>
                  <a:lnTo>
                    <a:pt x="298" y="2"/>
                  </a:lnTo>
                  <a:lnTo>
                    <a:pt x="3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321"/>
            <p:cNvSpPr>
              <a:spLocks/>
            </p:cNvSpPr>
            <p:nvPr/>
          </p:nvSpPr>
          <p:spPr bwMode="auto">
            <a:xfrm>
              <a:off x="7239000" y="4935538"/>
              <a:ext cx="495300" cy="841375"/>
            </a:xfrm>
            <a:custGeom>
              <a:avLst/>
              <a:gdLst>
                <a:gd name="T0" fmla="*/ 202 w 623"/>
                <a:gd name="T1" fmla="*/ 0 h 1059"/>
                <a:gd name="T2" fmla="*/ 279 w 623"/>
                <a:gd name="T3" fmla="*/ 0 h 1059"/>
                <a:gd name="T4" fmla="*/ 326 w 623"/>
                <a:gd name="T5" fmla="*/ 2 h 1059"/>
                <a:gd name="T6" fmla="*/ 371 w 623"/>
                <a:gd name="T7" fmla="*/ 10 h 1059"/>
                <a:gd name="T8" fmla="*/ 413 w 623"/>
                <a:gd name="T9" fmla="*/ 22 h 1059"/>
                <a:gd name="T10" fmla="*/ 453 w 623"/>
                <a:gd name="T11" fmla="*/ 40 h 1059"/>
                <a:gd name="T12" fmla="*/ 489 w 623"/>
                <a:gd name="T13" fmla="*/ 60 h 1059"/>
                <a:gd name="T14" fmla="*/ 522 w 623"/>
                <a:gd name="T15" fmla="*/ 85 h 1059"/>
                <a:gd name="T16" fmla="*/ 551 w 623"/>
                <a:gd name="T17" fmla="*/ 113 h 1059"/>
                <a:gd name="T18" fmla="*/ 576 w 623"/>
                <a:gd name="T19" fmla="*/ 144 h 1059"/>
                <a:gd name="T20" fmla="*/ 596 w 623"/>
                <a:gd name="T21" fmla="*/ 178 h 1059"/>
                <a:gd name="T22" fmla="*/ 611 w 623"/>
                <a:gd name="T23" fmla="*/ 214 h 1059"/>
                <a:gd name="T24" fmla="*/ 620 w 623"/>
                <a:gd name="T25" fmla="*/ 252 h 1059"/>
                <a:gd name="T26" fmla="*/ 623 w 623"/>
                <a:gd name="T27" fmla="*/ 291 h 1059"/>
                <a:gd name="T28" fmla="*/ 623 w 623"/>
                <a:gd name="T29" fmla="*/ 1059 h 1059"/>
                <a:gd name="T30" fmla="*/ 0 w 623"/>
                <a:gd name="T31" fmla="*/ 601 h 1059"/>
                <a:gd name="T32" fmla="*/ 33 w 623"/>
                <a:gd name="T33" fmla="*/ 540 h 1059"/>
                <a:gd name="T34" fmla="*/ 65 w 623"/>
                <a:gd name="T35" fmla="*/ 475 h 1059"/>
                <a:gd name="T36" fmla="*/ 94 w 623"/>
                <a:gd name="T37" fmla="*/ 405 h 1059"/>
                <a:gd name="T38" fmla="*/ 121 w 623"/>
                <a:gd name="T39" fmla="*/ 331 h 1059"/>
                <a:gd name="T40" fmla="*/ 144 w 623"/>
                <a:gd name="T41" fmla="*/ 255 h 1059"/>
                <a:gd name="T42" fmla="*/ 166 w 623"/>
                <a:gd name="T43" fmla="*/ 173 h 1059"/>
                <a:gd name="T44" fmla="*/ 186 w 623"/>
                <a:gd name="T45" fmla="*/ 88 h 1059"/>
                <a:gd name="T46" fmla="*/ 202 w 623"/>
                <a:gd name="T47" fmla="*/ 0 h 10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23" h="1059">
                  <a:moveTo>
                    <a:pt x="202" y="0"/>
                  </a:moveTo>
                  <a:lnTo>
                    <a:pt x="279" y="0"/>
                  </a:lnTo>
                  <a:lnTo>
                    <a:pt x="326" y="2"/>
                  </a:lnTo>
                  <a:lnTo>
                    <a:pt x="371" y="10"/>
                  </a:lnTo>
                  <a:lnTo>
                    <a:pt x="413" y="22"/>
                  </a:lnTo>
                  <a:lnTo>
                    <a:pt x="453" y="40"/>
                  </a:lnTo>
                  <a:lnTo>
                    <a:pt x="489" y="60"/>
                  </a:lnTo>
                  <a:lnTo>
                    <a:pt x="522" y="85"/>
                  </a:lnTo>
                  <a:lnTo>
                    <a:pt x="551" y="113"/>
                  </a:lnTo>
                  <a:lnTo>
                    <a:pt x="576" y="144"/>
                  </a:lnTo>
                  <a:lnTo>
                    <a:pt x="596" y="178"/>
                  </a:lnTo>
                  <a:lnTo>
                    <a:pt x="611" y="214"/>
                  </a:lnTo>
                  <a:lnTo>
                    <a:pt x="620" y="252"/>
                  </a:lnTo>
                  <a:lnTo>
                    <a:pt x="623" y="291"/>
                  </a:lnTo>
                  <a:lnTo>
                    <a:pt x="623" y="1059"/>
                  </a:lnTo>
                  <a:lnTo>
                    <a:pt x="0" y="601"/>
                  </a:lnTo>
                  <a:lnTo>
                    <a:pt x="33" y="540"/>
                  </a:lnTo>
                  <a:lnTo>
                    <a:pt x="65" y="475"/>
                  </a:lnTo>
                  <a:lnTo>
                    <a:pt x="94" y="405"/>
                  </a:lnTo>
                  <a:lnTo>
                    <a:pt x="121" y="331"/>
                  </a:lnTo>
                  <a:lnTo>
                    <a:pt x="144" y="255"/>
                  </a:lnTo>
                  <a:lnTo>
                    <a:pt x="166" y="173"/>
                  </a:lnTo>
                  <a:lnTo>
                    <a:pt x="186" y="88"/>
                  </a:lnTo>
                  <a:lnTo>
                    <a:pt x="2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6" name="Freeform 332"/>
          <p:cNvSpPr>
            <a:spLocks noChangeAspect="1"/>
          </p:cNvSpPr>
          <p:nvPr/>
        </p:nvSpPr>
        <p:spPr bwMode="auto">
          <a:xfrm>
            <a:off x="5405949" y="2009494"/>
            <a:ext cx="401005" cy="391849"/>
          </a:xfrm>
          <a:custGeom>
            <a:avLst/>
            <a:gdLst>
              <a:gd name="T0" fmla="*/ 3972 w 4600"/>
              <a:gd name="T1" fmla="*/ 16 h 4494"/>
              <a:gd name="T2" fmla="*/ 4188 w 4600"/>
              <a:gd name="T3" fmla="*/ 95 h 4494"/>
              <a:gd name="T4" fmla="*/ 4370 w 4600"/>
              <a:gd name="T5" fmla="*/ 229 h 4494"/>
              <a:gd name="T6" fmla="*/ 4506 w 4600"/>
              <a:gd name="T7" fmla="*/ 410 h 4494"/>
              <a:gd name="T8" fmla="*/ 4585 w 4600"/>
              <a:gd name="T9" fmla="*/ 626 h 4494"/>
              <a:gd name="T10" fmla="*/ 4596 w 4600"/>
              <a:gd name="T11" fmla="*/ 864 h 4494"/>
              <a:gd name="T12" fmla="*/ 4539 w 4600"/>
              <a:gd name="T13" fmla="*/ 1087 h 4494"/>
              <a:gd name="T14" fmla="*/ 4421 w 4600"/>
              <a:gd name="T15" fmla="*/ 1280 h 4494"/>
              <a:gd name="T16" fmla="*/ 4254 w 4600"/>
              <a:gd name="T17" fmla="*/ 1431 h 4494"/>
              <a:gd name="T18" fmla="*/ 4048 w 4600"/>
              <a:gd name="T19" fmla="*/ 1529 h 4494"/>
              <a:gd name="T20" fmla="*/ 3813 w 4600"/>
              <a:gd name="T21" fmla="*/ 1565 h 4494"/>
              <a:gd name="T22" fmla="*/ 3571 w 4600"/>
              <a:gd name="T23" fmla="*/ 1528 h 4494"/>
              <a:gd name="T24" fmla="*/ 3359 w 4600"/>
              <a:gd name="T25" fmla="*/ 1421 h 4494"/>
              <a:gd name="T26" fmla="*/ 1567 w 4600"/>
              <a:gd name="T27" fmla="*/ 2125 h 4494"/>
              <a:gd name="T28" fmla="*/ 1572 w 4600"/>
              <a:gd name="T29" fmla="*/ 2299 h 4494"/>
              <a:gd name="T30" fmla="*/ 3300 w 4600"/>
              <a:gd name="T31" fmla="*/ 3119 h 4494"/>
              <a:gd name="T32" fmla="*/ 3497 w 4600"/>
              <a:gd name="T33" fmla="*/ 2995 h 4494"/>
              <a:gd name="T34" fmla="*/ 3730 w 4600"/>
              <a:gd name="T35" fmla="*/ 2934 h 4494"/>
              <a:gd name="T36" fmla="*/ 3972 w 4600"/>
              <a:gd name="T37" fmla="*/ 2945 h 4494"/>
              <a:gd name="T38" fmla="*/ 4188 w 4600"/>
              <a:gd name="T39" fmla="*/ 3023 h 4494"/>
              <a:gd name="T40" fmla="*/ 4370 w 4600"/>
              <a:gd name="T41" fmla="*/ 3158 h 4494"/>
              <a:gd name="T42" fmla="*/ 4506 w 4600"/>
              <a:gd name="T43" fmla="*/ 3338 h 4494"/>
              <a:gd name="T44" fmla="*/ 4585 w 4600"/>
              <a:gd name="T45" fmla="*/ 3554 h 4494"/>
              <a:gd name="T46" fmla="*/ 4596 w 4600"/>
              <a:gd name="T47" fmla="*/ 3792 h 4494"/>
              <a:gd name="T48" fmla="*/ 4539 w 4600"/>
              <a:gd name="T49" fmla="*/ 4016 h 4494"/>
              <a:gd name="T50" fmla="*/ 4421 w 4600"/>
              <a:gd name="T51" fmla="*/ 4208 h 4494"/>
              <a:gd name="T52" fmla="*/ 4254 w 4600"/>
              <a:gd name="T53" fmla="*/ 4361 h 4494"/>
              <a:gd name="T54" fmla="*/ 4048 w 4600"/>
              <a:gd name="T55" fmla="*/ 4459 h 4494"/>
              <a:gd name="T56" fmla="*/ 3813 w 4600"/>
              <a:gd name="T57" fmla="*/ 4494 h 4494"/>
              <a:gd name="T58" fmla="*/ 3579 w 4600"/>
              <a:gd name="T59" fmla="*/ 4459 h 4494"/>
              <a:gd name="T60" fmla="*/ 3373 w 4600"/>
              <a:gd name="T61" fmla="*/ 4361 h 4494"/>
              <a:gd name="T62" fmla="*/ 3205 w 4600"/>
              <a:gd name="T63" fmla="*/ 4208 h 4494"/>
              <a:gd name="T64" fmla="*/ 3088 w 4600"/>
              <a:gd name="T65" fmla="*/ 4016 h 4494"/>
              <a:gd name="T66" fmla="*/ 3029 w 4600"/>
              <a:gd name="T67" fmla="*/ 3792 h 4494"/>
              <a:gd name="T68" fmla="*/ 3035 w 4600"/>
              <a:gd name="T69" fmla="*/ 3594 h 4494"/>
              <a:gd name="T70" fmla="*/ 1240 w 4600"/>
              <a:gd name="T71" fmla="*/ 2880 h 4494"/>
              <a:gd name="T72" fmla="*/ 1029 w 4600"/>
              <a:gd name="T73" fmla="*/ 2985 h 4494"/>
              <a:gd name="T74" fmla="*/ 787 w 4600"/>
              <a:gd name="T75" fmla="*/ 3022 h 4494"/>
              <a:gd name="T76" fmla="*/ 554 w 4600"/>
              <a:gd name="T77" fmla="*/ 2988 h 4494"/>
              <a:gd name="T78" fmla="*/ 348 w 4600"/>
              <a:gd name="T79" fmla="*/ 2888 h 4494"/>
              <a:gd name="T80" fmla="*/ 180 w 4600"/>
              <a:gd name="T81" fmla="*/ 2737 h 4494"/>
              <a:gd name="T82" fmla="*/ 61 w 4600"/>
              <a:gd name="T83" fmla="*/ 2545 h 4494"/>
              <a:gd name="T84" fmla="*/ 4 w 4600"/>
              <a:gd name="T85" fmla="*/ 2320 h 4494"/>
              <a:gd name="T86" fmla="*/ 15 w 4600"/>
              <a:gd name="T87" fmla="*/ 2083 h 4494"/>
              <a:gd name="T88" fmla="*/ 96 w 4600"/>
              <a:gd name="T89" fmla="*/ 1867 h 4494"/>
              <a:gd name="T90" fmla="*/ 230 w 4600"/>
              <a:gd name="T91" fmla="*/ 1687 h 4494"/>
              <a:gd name="T92" fmla="*/ 412 w 4600"/>
              <a:gd name="T93" fmla="*/ 1552 h 4494"/>
              <a:gd name="T94" fmla="*/ 628 w 4600"/>
              <a:gd name="T95" fmla="*/ 1474 h 4494"/>
              <a:gd name="T96" fmla="*/ 872 w 4600"/>
              <a:gd name="T97" fmla="*/ 1463 h 4494"/>
              <a:gd name="T98" fmla="*/ 1105 w 4600"/>
              <a:gd name="T99" fmla="*/ 1524 h 4494"/>
              <a:gd name="T100" fmla="*/ 1303 w 4600"/>
              <a:gd name="T101" fmla="*/ 1649 h 4494"/>
              <a:gd name="T102" fmla="*/ 3028 w 4600"/>
              <a:gd name="T103" fmla="*/ 841 h 4494"/>
              <a:gd name="T104" fmla="*/ 3042 w 4600"/>
              <a:gd name="T105" fmla="*/ 626 h 4494"/>
              <a:gd name="T106" fmla="*/ 3121 w 4600"/>
              <a:gd name="T107" fmla="*/ 410 h 4494"/>
              <a:gd name="T108" fmla="*/ 3255 w 4600"/>
              <a:gd name="T109" fmla="*/ 229 h 4494"/>
              <a:gd name="T110" fmla="*/ 3437 w 4600"/>
              <a:gd name="T111" fmla="*/ 95 h 4494"/>
              <a:gd name="T112" fmla="*/ 3654 w 4600"/>
              <a:gd name="T113" fmla="*/ 16 h 4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600" h="4494">
                <a:moveTo>
                  <a:pt x="3813" y="0"/>
                </a:moveTo>
                <a:lnTo>
                  <a:pt x="3893" y="4"/>
                </a:lnTo>
                <a:lnTo>
                  <a:pt x="3972" y="16"/>
                </a:lnTo>
                <a:lnTo>
                  <a:pt x="4048" y="36"/>
                </a:lnTo>
                <a:lnTo>
                  <a:pt x="4119" y="63"/>
                </a:lnTo>
                <a:lnTo>
                  <a:pt x="4188" y="95"/>
                </a:lnTo>
                <a:lnTo>
                  <a:pt x="4254" y="134"/>
                </a:lnTo>
                <a:lnTo>
                  <a:pt x="4314" y="179"/>
                </a:lnTo>
                <a:lnTo>
                  <a:pt x="4370" y="229"/>
                </a:lnTo>
                <a:lnTo>
                  <a:pt x="4421" y="284"/>
                </a:lnTo>
                <a:lnTo>
                  <a:pt x="4466" y="346"/>
                </a:lnTo>
                <a:lnTo>
                  <a:pt x="4506" y="410"/>
                </a:lnTo>
                <a:lnTo>
                  <a:pt x="4539" y="478"/>
                </a:lnTo>
                <a:lnTo>
                  <a:pt x="4566" y="551"/>
                </a:lnTo>
                <a:lnTo>
                  <a:pt x="4585" y="626"/>
                </a:lnTo>
                <a:lnTo>
                  <a:pt x="4596" y="703"/>
                </a:lnTo>
                <a:lnTo>
                  <a:pt x="4600" y="782"/>
                </a:lnTo>
                <a:lnTo>
                  <a:pt x="4596" y="864"/>
                </a:lnTo>
                <a:lnTo>
                  <a:pt x="4585" y="940"/>
                </a:lnTo>
                <a:lnTo>
                  <a:pt x="4566" y="1016"/>
                </a:lnTo>
                <a:lnTo>
                  <a:pt x="4539" y="1087"/>
                </a:lnTo>
                <a:lnTo>
                  <a:pt x="4506" y="1155"/>
                </a:lnTo>
                <a:lnTo>
                  <a:pt x="4466" y="1221"/>
                </a:lnTo>
                <a:lnTo>
                  <a:pt x="4421" y="1280"/>
                </a:lnTo>
                <a:lnTo>
                  <a:pt x="4370" y="1336"/>
                </a:lnTo>
                <a:lnTo>
                  <a:pt x="4314" y="1387"/>
                </a:lnTo>
                <a:lnTo>
                  <a:pt x="4254" y="1431"/>
                </a:lnTo>
                <a:lnTo>
                  <a:pt x="4188" y="1471"/>
                </a:lnTo>
                <a:lnTo>
                  <a:pt x="4119" y="1504"/>
                </a:lnTo>
                <a:lnTo>
                  <a:pt x="4048" y="1529"/>
                </a:lnTo>
                <a:lnTo>
                  <a:pt x="3972" y="1549"/>
                </a:lnTo>
                <a:lnTo>
                  <a:pt x="3893" y="1561"/>
                </a:lnTo>
                <a:lnTo>
                  <a:pt x="3813" y="1565"/>
                </a:lnTo>
                <a:lnTo>
                  <a:pt x="3730" y="1561"/>
                </a:lnTo>
                <a:lnTo>
                  <a:pt x="3648" y="1548"/>
                </a:lnTo>
                <a:lnTo>
                  <a:pt x="3571" y="1528"/>
                </a:lnTo>
                <a:lnTo>
                  <a:pt x="3496" y="1499"/>
                </a:lnTo>
                <a:lnTo>
                  <a:pt x="3424" y="1464"/>
                </a:lnTo>
                <a:lnTo>
                  <a:pt x="3359" y="1421"/>
                </a:lnTo>
                <a:lnTo>
                  <a:pt x="3297" y="1373"/>
                </a:lnTo>
                <a:lnTo>
                  <a:pt x="3241" y="1319"/>
                </a:lnTo>
                <a:lnTo>
                  <a:pt x="1567" y="2125"/>
                </a:lnTo>
                <a:lnTo>
                  <a:pt x="1572" y="2182"/>
                </a:lnTo>
                <a:lnTo>
                  <a:pt x="1575" y="2241"/>
                </a:lnTo>
                <a:lnTo>
                  <a:pt x="1572" y="2299"/>
                </a:lnTo>
                <a:lnTo>
                  <a:pt x="1565" y="2357"/>
                </a:lnTo>
                <a:lnTo>
                  <a:pt x="3242" y="3173"/>
                </a:lnTo>
                <a:lnTo>
                  <a:pt x="3300" y="3119"/>
                </a:lnTo>
                <a:lnTo>
                  <a:pt x="3361" y="3072"/>
                </a:lnTo>
                <a:lnTo>
                  <a:pt x="3427" y="3029"/>
                </a:lnTo>
                <a:lnTo>
                  <a:pt x="3497" y="2995"/>
                </a:lnTo>
                <a:lnTo>
                  <a:pt x="3572" y="2966"/>
                </a:lnTo>
                <a:lnTo>
                  <a:pt x="3649" y="2946"/>
                </a:lnTo>
                <a:lnTo>
                  <a:pt x="3730" y="2934"/>
                </a:lnTo>
                <a:lnTo>
                  <a:pt x="3813" y="2929"/>
                </a:lnTo>
                <a:lnTo>
                  <a:pt x="3893" y="2932"/>
                </a:lnTo>
                <a:lnTo>
                  <a:pt x="3972" y="2945"/>
                </a:lnTo>
                <a:lnTo>
                  <a:pt x="4048" y="2963"/>
                </a:lnTo>
                <a:lnTo>
                  <a:pt x="4119" y="2991"/>
                </a:lnTo>
                <a:lnTo>
                  <a:pt x="4188" y="3023"/>
                </a:lnTo>
                <a:lnTo>
                  <a:pt x="4254" y="3063"/>
                </a:lnTo>
                <a:lnTo>
                  <a:pt x="4314" y="3107"/>
                </a:lnTo>
                <a:lnTo>
                  <a:pt x="4370" y="3158"/>
                </a:lnTo>
                <a:lnTo>
                  <a:pt x="4421" y="3214"/>
                </a:lnTo>
                <a:lnTo>
                  <a:pt x="4466" y="3274"/>
                </a:lnTo>
                <a:lnTo>
                  <a:pt x="4506" y="3338"/>
                </a:lnTo>
                <a:lnTo>
                  <a:pt x="4539" y="3406"/>
                </a:lnTo>
                <a:lnTo>
                  <a:pt x="4566" y="3479"/>
                </a:lnTo>
                <a:lnTo>
                  <a:pt x="4585" y="3554"/>
                </a:lnTo>
                <a:lnTo>
                  <a:pt x="4596" y="3631"/>
                </a:lnTo>
                <a:lnTo>
                  <a:pt x="4600" y="3710"/>
                </a:lnTo>
                <a:lnTo>
                  <a:pt x="4596" y="3792"/>
                </a:lnTo>
                <a:lnTo>
                  <a:pt x="4585" y="3868"/>
                </a:lnTo>
                <a:lnTo>
                  <a:pt x="4566" y="3944"/>
                </a:lnTo>
                <a:lnTo>
                  <a:pt x="4539" y="4016"/>
                </a:lnTo>
                <a:lnTo>
                  <a:pt x="4506" y="4085"/>
                </a:lnTo>
                <a:lnTo>
                  <a:pt x="4466" y="4149"/>
                </a:lnTo>
                <a:lnTo>
                  <a:pt x="4421" y="4208"/>
                </a:lnTo>
                <a:lnTo>
                  <a:pt x="4370" y="4264"/>
                </a:lnTo>
                <a:lnTo>
                  <a:pt x="4314" y="4315"/>
                </a:lnTo>
                <a:lnTo>
                  <a:pt x="4254" y="4361"/>
                </a:lnTo>
                <a:lnTo>
                  <a:pt x="4188" y="4399"/>
                </a:lnTo>
                <a:lnTo>
                  <a:pt x="4119" y="4432"/>
                </a:lnTo>
                <a:lnTo>
                  <a:pt x="4048" y="4459"/>
                </a:lnTo>
                <a:lnTo>
                  <a:pt x="3972" y="4477"/>
                </a:lnTo>
                <a:lnTo>
                  <a:pt x="3893" y="4490"/>
                </a:lnTo>
                <a:lnTo>
                  <a:pt x="3813" y="4494"/>
                </a:lnTo>
                <a:lnTo>
                  <a:pt x="3732" y="4490"/>
                </a:lnTo>
                <a:lnTo>
                  <a:pt x="3654" y="4477"/>
                </a:lnTo>
                <a:lnTo>
                  <a:pt x="3579" y="4459"/>
                </a:lnTo>
                <a:lnTo>
                  <a:pt x="3506" y="4432"/>
                </a:lnTo>
                <a:lnTo>
                  <a:pt x="3437" y="4399"/>
                </a:lnTo>
                <a:lnTo>
                  <a:pt x="3373" y="4361"/>
                </a:lnTo>
                <a:lnTo>
                  <a:pt x="3311" y="4315"/>
                </a:lnTo>
                <a:lnTo>
                  <a:pt x="3255" y="4264"/>
                </a:lnTo>
                <a:lnTo>
                  <a:pt x="3205" y="4208"/>
                </a:lnTo>
                <a:lnTo>
                  <a:pt x="3159" y="4149"/>
                </a:lnTo>
                <a:lnTo>
                  <a:pt x="3121" y="4085"/>
                </a:lnTo>
                <a:lnTo>
                  <a:pt x="3088" y="4016"/>
                </a:lnTo>
                <a:lnTo>
                  <a:pt x="3061" y="3944"/>
                </a:lnTo>
                <a:lnTo>
                  <a:pt x="3042" y="3868"/>
                </a:lnTo>
                <a:lnTo>
                  <a:pt x="3029" y="3792"/>
                </a:lnTo>
                <a:lnTo>
                  <a:pt x="3025" y="3710"/>
                </a:lnTo>
                <a:lnTo>
                  <a:pt x="3028" y="3652"/>
                </a:lnTo>
                <a:lnTo>
                  <a:pt x="3035" y="3594"/>
                </a:lnTo>
                <a:lnTo>
                  <a:pt x="1357" y="2779"/>
                </a:lnTo>
                <a:lnTo>
                  <a:pt x="1302" y="2833"/>
                </a:lnTo>
                <a:lnTo>
                  <a:pt x="1240" y="2880"/>
                </a:lnTo>
                <a:lnTo>
                  <a:pt x="1174" y="2922"/>
                </a:lnTo>
                <a:lnTo>
                  <a:pt x="1103" y="2956"/>
                </a:lnTo>
                <a:lnTo>
                  <a:pt x="1029" y="2985"/>
                </a:lnTo>
                <a:lnTo>
                  <a:pt x="952" y="3005"/>
                </a:lnTo>
                <a:lnTo>
                  <a:pt x="870" y="3018"/>
                </a:lnTo>
                <a:lnTo>
                  <a:pt x="787" y="3022"/>
                </a:lnTo>
                <a:lnTo>
                  <a:pt x="707" y="3019"/>
                </a:lnTo>
                <a:lnTo>
                  <a:pt x="628" y="3006"/>
                </a:lnTo>
                <a:lnTo>
                  <a:pt x="554" y="2988"/>
                </a:lnTo>
                <a:lnTo>
                  <a:pt x="481" y="2961"/>
                </a:lnTo>
                <a:lnTo>
                  <a:pt x="412" y="2928"/>
                </a:lnTo>
                <a:lnTo>
                  <a:pt x="348" y="2888"/>
                </a:lnTo>
                <a:lnTo>
                  <a:pt x="286" y="2844"/>
                </a:lnTo>
                <a:lnTo>
                  <a:pt x="230" y="2793"/>
                </a:lnTo>
                <a:lnTo>
                  <a:pt x="180" y="2737"/>
                </a:lnTo>
                <a:lnTo>
                  <a:pt x="134" y="2678"/>
                </a:lnTo>
                <a:lnTo>
                  <a:pt x="96" y="2613"/>
                </a:lnTo>
                <a:lnTo>
                  <a:pt x="61" y="2545"/>
                </a:lnTo>
                <a:lnTo>
                  <a:pt x="35" y="2473"/>
                </a:lnTo>
                <a:lnTo>
                  <a:pt x="15" y="2397"/>
                </a:lnTo>
                <a:lnTo>
                  <a:pt x="4" y="2320"/>
                </a:lnTo>
                <a:lnTo>
                  <a:pt x="0" y="2241"/>
                </a:lnTo>
                <a:lnTo>
                  <a:pt x="4" y="2160"/>
                </a:lnTo>
                <a:lnTo>
                  <a:pt x="15" y="2083"/>
                </a:lnTo>
                <a:lnTo>
                  <a:pt x="35" y="2007"/>
                </a:lnTo>
                <a:lnTo>
                  <a:pt x="61" y="1935"/>
                </a:lnTo>
                <a:lnTo>
                  <a:pt x="96" y="1867"/>
                </a:lnTo>
                <a:lnTo>
                  <a:pt x="134" y="1803"/>
                </a:lnTo>
                <a:lnTo>
                  <a:pt x="180" y="1743"/>
                </a:lnTo>
                <a:lnTo>
                  <a:pt x="230" y="1687"/>
                </a:lnTo>
                <a:lnTo>
                  <a:pt x="286" y="1636"/>
                </a:lnTo>
                <a:lnTo>
                  <a:pt x="348" y="1591"/>
                </a:lnTo>
                <a:lnTo>
                  <a:pt x="412" y="1552"/>
                </a:lnTo>
                <a:lnTo>
                  <a:pt x="481" y="1519"/>
                </a:lnTo>
                <a:lnTo>
                  <a:pt x="554" y="1492"/>
                </a:lnTo>
                <a:lnTo>
                  <a:pt x="628" y="1474"/>
                </a:lnTo>
                <a:lnTo>
                  <a:pt x="707" y="1461"/>
                </a:lnTo>
                <a:lnTo>
                  <a:pt x="787" y="1457"/>
                </a:lnTo>
                <a:lnTo>
                  <a:pt x="872" y="1463"/>
                </a:lnTo>
                <a:lnTo>
                  <a:pt x="952" y="1475"/>
                </a:lnTo>
                <a:lnTo>
                  <a:pt x="1031" y="1495"/>
                </a:lnTo>
                <a:lnTo>
                  <a:pt x="1105" y="1524"/>
                </a:lnTo>
                <a:lnTo>
                  <a:pt x="1176" y="1559"/>
                </a:lnTo>
                <a:lnTo>
                  <a:pt x="1241" y="1602"/>
                </a:lnTo>
                <a:lnTo>
                  <a:pt x="1303" y="1649"/>
                </a:lnTo>
                <a:lnTo>
                  <a:pt x="1360" y="1703"/>
                </a:lnTo>
                <a:lnTo>
                  <a:pt x="3035" y="896"/>
                </a:lnTo>
                <a:lnTo>
                  <a:pt x="3028" y="841"/>
                </a:lnTo>
                <a:lnTo>
                  <a:pt x="3025" y="782"/>
                </a:lnTo>
                <a:lnTo>
                  <a:pt x="3029" y="703"/>
                </a:lnTo>
                <a:lnTo>
                  <a:pt x="3042" y="626"/>
                </a:lnTo>
                <a:lnTo>
                  <a:pt x="3061" y="551"/>
                </a:lnTo>
                <a:lnTo>
                  <a:pt x="3088" y="478"/>
                </a:lnTo>
                <a:lnTo>
                  <a:pt x="3121" y="410"/>
                </a:lnTo>
                <a:lnTo>
                  <a:pt x="3159" y="346"/>
                </a:lnTo>
                <a:lnTo>
                  <a:pt x="3205" y="284"/>
                </a:lnTo>
                <a:lnTo>
                  <a:pt x="3255" y="229"/>
                </a:lnTo>
                <a:lnTo>
                  <a:pt x="3311" y="179"/>
                </a:lnTo>
                <a:lnTo>
                  <a:pt x="3373" y="134"/>
                </a:lnTo>
                <a:lnTo>
                  <a:pt x="3437" y="95"/>
                </a:lnTo>
                <a:lnTo>
                  <a:pt x="3506" y="63"/>
                </a:lnTo>
                <a:lnTo>
                  <a:pt x="3579" y="36"/>
                </a:lnTo>
                <a:lnTo>
                  <a:pt x="3654" y="16"/>
                </a:lnTo>
                <a:lnTo>
                  <a:pt x="3732" y="4"/>
                </a:lnTo>
                <a:lnTo>
                  <a:pt x="3813" y="0"/>
                </a:lnTo>
                <a:close/>
              </a:path>
            </a:pathLst>
          </a:custGeom>
          <a:solidFill>
            <a:srgbClr val="56595E"/>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9977816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left)">
                                      <p:cBhvr>
                                        <p:cTn id="7" dur="750"/>
                                        <p:tgtEl>
                                          <p:spTgt spid="5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wipe(up)">
                                      <p:cBhvr>
                                        <p:cTn id="11" dur="1000"/>
                                        <p:tgtEl>
                                          <p:spTgt spid="51"/>
                                        </p:tgtEl>
                                      </p:cBhvr>
                                    </p:animEffect>
                                  </p:childTnLst>
                                </p:cTn>
                              </p:par>
                            </p:childTnLst>
                          </p:cTn>
                        </p:par>
                        <p:par>
                          <p:cTn id="12" fill="hold">
                            <p:stCondLst>
                              <p:cond delay="1750"/>
                            </p:stCondLst>
                            <p:childTnLst>
                              <p:par>
                                <p:cTn id="13" presetID="45"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ppt_w</p:attrName>
                                        </p:attrNameLst>
                                      </p:cBhvr>
                                      <p:tavLst>
                                        <p:tav tm="0" fmla="#ppt_w*sin(2.5*pi*$)">
                                          <p:val>
                                            <p:fltVal val="0"/>
                                          </p:val>
                                        </p:tav>
                                        <p:tav tm="100000">
                                          <p:val>
                                            <p:fltVal val="1"/>
                                          </p:val>
                                        </p:tav>
                                      </p:tavLst>
                                    </p:anim>
                                    <p:anim calcmode="lin" valueType="num">
                                      <p:cBhvr>
                                        <p:cTn id="17" dur="2000" fill="hold"/>
                                        <p:tgtEl>
                                          <p:spTgt spid="16"/>
                                        </p:tgtEl>
                                        <p:attrNameLst>
                                          <p:attrName>ppt_h</p:attrName>
                                        </p:attrNameLst>
                                      </p:cBhvr>
                                      <p:tavLst>
                                        <p:tav tm="0">
                                          <p:val>
                                            <p:strVal val="#ppt_h"/>
                                          </p:val>
                                        </p:tav>
                                        <p:tav tm="100000">
                                          <p:val>
                                            <p:strVal val="#ppt_h"/>
                                          </p:val>
                                        </p:tav>
                                      </p:tavLst>
                                    </p:anim>
                                  </p:childTnLst>
                                </p:cTn>
                              </p:par>
                              <p:par>
                                <p:cTn id="18" presetID="53" presetClass="entr" presetSubtype="16" fill="hold" grpId="0" nodeType="withEffect">
                                  <p:stCondLst>
                                    <p:cond delay="0"/>
                                  </p:stCondLst>
                                  <p:childTnLst>
                                    <p:set>
                                      <p:cBhvr>
                                        <p:cTn id="19" dur="1" fill="hold">
                                          <p:stCondLst>
                                            <p:cond delay="0"/>
                                          </p:stCondLst>
                                        </p:cTn>
                                        <p:tgtEl>
                                          <p:spTgt spid="61"/>
                                        </p:tgtEl>
                                        <p:attrNameLst>
                                          <p:attrName>style.visibility</p:attrName>
                                        </p:attrNameLst>
                                      </p:cBhvr>
                                      <p:to>
                                        <p:strVal val="visible"/>
                                      </p:to>
                                    </p:set>
                                    <p:anim calcmode="lin" valueType="num">
                                      <p:cBhvr>
                                        <p:cTn id="20" dur="500" fill="hold"/>
                                        <p:tgtEl>
                                          <p:spTgt spid="61"/>
                                        </p:tgtEl>
                                        <p:attrNameLst>
                                          <p:attrName>ppt_w</p:attrName>
                                        </p:attrNameLst>
                                      </p:cBhvr>
                                      <p:tavLst>
                                        <p:tav tm="0">
                                          <p:val>
                                            <p:fltVal val="0"/>
                                          </p:val>
                                        </p:tav>
                                        <p:tav tm="100000">
                                          <p:val>
                                            <p:strVal val="#ppt_w"/>
                                          </p:val>
                                        </p:tav>
                                      </p:tavLst>
                                    </p:anim>
                                    <p:anim calcmode="lin" valueType="num">
                                      <p:cBhvr>
                                        <p:cTn id="21" dur="500" fill="hold"/>
                                        <p:tgtEl>
                                          <p:spTgt spid="61"/>
                                        </p:tgtEl>
                                        <p:attrNameLst>
                                          <p:attrName>ppt_h</p:attrName>
                                        </p:attrNameLst>
                                      </p:cBhvr>
                                      <p:tavLst>
                                        <p:tav tm="0">
                                          <p:val>
                                            <p:fltVal val="0"/>
                                          </p:val>
                                        </p:tav>
                                        <p:tav tm="100000">
                                          <p:val>
                                            <p:strVal val="#ppt_h"/>
                                          </p:val>
                                        </p:tav>
                                      </p:tavLst>
                                    </p:anim>
                                    <p:animEffect transition="in" filter="fade">
                                      <p:cBhvr>
                                        <p:cTn id="22" dur="500"/>
                                        <p:tgtEl>
                                          <p:spTgt spid="61"/>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wipe(left)">
                                      <p:cBhvr>
                                        <p:cTn id="25" dur="2000"/>
                                        <p:tgtEl>
                                          <p:spTgt spid="19"/>
                                        </p:tgtEl>
                                      </p:cBhvr>
                                    </p:animEffect>
                                  </p:childTnLst>
                                </p:cTn>
                              </p:par>
                            </p:childTnLst>
                          </p:cTn>
                        </p:par>
                        <p:par>
                          <p:cTn id="26" fill="hold">
                            <p:stCondLst>
                              <p:cond delay="3750"/>
                            </p:stCondLst>
                            <p:childTnLst>
                              <p:par>
                                <p:cTn id="27" presetID="45" presetClass="entr" presetSubtype="0"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fade">
                                      <p:cBhvr>
                                        <p:cTn id="29" dur="2000"/>
                                        <p:tgtEl>
                                          <p:spTgt spid="14"/>
                                        </p:tgtEl>
                                      </p:cBhvr>
                                    </p:animEffect>
                                    <p:anim calcmode="lin" valueType="num">
                                      <p:cBhvr>
                                        <p:cTn id="30" dur="2000" fill="hold"/>
                                        <p:tgtEl>
                                          <p:spTgt spid="14"/>
                                        </p:tgtEl>
                                        <p:attrNameLst>
                                          <p:attrName>ppt_w</p:attrName>
                                        </p:attrNameLst>
                                      </p:cBhvr>
                                      <p:tavLst>
                                        <p:tav tm="0" fmla="#ppt_w*sin(2.5*pi*$)">
                                          <p:val>
                                            <p:fltVal val="0"/>
                                          </p:val>
                                        </p:tav>
                                        <p:tav tm="100000">
                                          <p:val>
                                            <p:fltVal val="1"/>
                                          </p:val>
                                        </p:tav>
                                      </p:tavLst>
                                    </p:anim>
                                    <p:anim calcmode="lin" valueType="num">
                                      <p:cBhvr>
                                        <p:cTn id="31" dur="2000" fill="hold"/>
                                        <p:tgtEl>
                                          <p:spTgt spid="14"/>
                                        </p:tgtEl>
                                        <p:attrNameLst>
                                          <p:attrName>ppt_h</p:attrName>
                                        </p:attrNameLst>
                                      </p:cBhvr>
                                      <p:tavLst>
                                        <p:tav tm="0">
                                          <p:val>
                                            <p:strVal val="#ppt_h"/>
                                          </p:val>
                                        </p:tav>
                                        <p:tav tm="100000">
                                          <p:val>
                                            <p:strVal val="#ppt_h"/>
                                          </p:val>
                                        </p:tav>
                                      </p:tavLst>
                                    </p:anim>
                                  </p:childTnLst>
                                </p:cTn>
                              </p:par>
                              <p:par>
                                <p:cTn id="32" presetID="53" presetClass="entr" presetSubtype="16" fill="hold" nodeType="withEffect">
                                  <p:stCondLst>
                                    <p:cond delay="0"/>
                                  </p:stCondLst>
                                  <p:childTnLst>
                                    <p:set>
                                      <p:cBhvr>
                                        <p:cTn id="33" dur="1" fill="hold">
                                          <p:stCondLst>
                                            <p:cond delay="0"/>
                                          </p:stCondLst>
                                        </p:cTn>
                                        <p:tgtEl>
                                          <p:spTgt spid="56"/>
                                        </p:tgtEl>
                                        <p:attrNameLst>
                                          <p:attrName>style.visibility</p:attrName>
                                        </p:attrNameLst>
                                      </p:cBhvr>
                                      <p:to>
                                        <p:strVal val="visible"/>
                                      </p:to>
                                    </p:set>
                                    <p:anim calcmode="lin" valueType="num">
                                      <p:cBhvr>
                                        <p:cTn id="34" dur="500" fill="hold"/>
                                        <p:tgtEl>
                                          <p:spTgt spid="56"/>
                                        </p:tgtEl>
                                        <p:attrNameLst>
                                          <p:attrName>ppt_w</p:attrName>
                                        </p:attrNameLst>
                                      </p:cBhvr>
                                      <p:tavLst>
                                        <p:tav tm="0">
                                          <p:val>
                                            <p:fltVal val="0"/>
                                          </p:val>
                                        </p:tav>
                                        <p:tav tm="100000">
                                          <p:val>
                                            <p:strVal val="#ppt_w"/>
                                          </p:val>
                                        </p:tav>
                                      </p:tavLst>
                                    </p:anim>
                                    <p:anim calcmode="lin" valueType="num">
                                      <p:cBhvr>
                                        <p:cTn id="35" dur="500" fill="hold"/>
                                        <p:tgtEl>
                                          <p:spTgt spid="56"/>
                                        </p:tgtEl>
                                        <p:attrNameLst>
                                          <p:attrName>ppt_h</p:attrName>
                                        </p:attrNameLst>
                                      </p:cBhvr>
                                      <p:tavLst>
                                        <p:tav tm="0">
                                          <p:val>
                                            <p:fltVal val="0"/>
                                          </p:val>
                                        </p:tav>
                                        <p:tav tm="100000">
                                          <p:val>
                                            <p:strVal val="#ppt_h"/>
                                          </p:val>
                                        </p:tav>
                                      </p:tavLst>
                                    </p:anim>
                                    <p:animEffect transition="in" filter="fade">
                                      <p:cBhvr>
                                        <p:cTn id="36" dur="500"/>
                                        <p:tgtEl>
                                          <p:spTgt spid="56"/>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Effect transition="in" filter="wipe(left)">
                                      <p:cBhvr>
                                        <p:cTn id="39" dur="2000"/>
                                        <p:tgtEl>
                                          <p:spTgt spid="17"/>
                                        </p:tgtEl>
                                      </p:cBhvr>
                                    </p:animEffect>
                                  </p:childTnLst>
                                </p:cTn>
                              </p:par>
                            </p:childTnLst>
                          </p:cTn>
                        </p:par>
                        <p:par>
                          <p:cTn id="40" fill="hold">
                            <p:stCondLst>
                              <p:cond delay="5750"/>
                            </p:stCondLst>
                            <p:childTnLst>
                              <p:par>
                                <p:cTn id="41" presetID="45" presetClass="entr" presetSubtype="0" fill="hold" grpId="0" nodeType="afterEffect">
                                  <p:stCondLst>
                                    <p:cond delay="0"/>
                                  </p:stCondLst>
                                  <p:childTnLst>
                                    <p:set>
                                      <p:cBhvr>
                                        <p:cTn id="42" dur="1" fill="hold">
                                          <p:stCondLst>
                                            <p:cond delay="0"/>
                                          </p:stCondLst>
                                        </p:cTn>
                                        <p:tgtEl>
                                          <p:spTgt spid="13"/>
                                        </p:tgtEl>
                                        <p:attrNameLst>
                                          <p:attrName>style.visibility</p:attrName>
                                        </p:attrNameLst>
                                      </p:cBhvr>
                                      <p:to>
                                        <p:strVal val="visible"/>
                                      </p:to>
                                    </p:set>
                                    <p:animEffect transition="in" filter="fade">
                                      <p:cBhvr>
                                        <p:cTn id="43" dur="2000"/>
                                        <p:tgtEl>
                                          <p:spTgt spid="13"/>
                                        </p:tgtEl>
                                      </p:cBhvr>
                                    </p:animEffect>
                                    <p:anim calcmode="lin" valueType="num">
                                      <p:cBhvr>
                                        <p:cTn id="44" dur="2000" fill="hold"/>
                                        <p:tgtEl>
                                          <p:spTgt spid="13"/>
                                        </p:tgtEl>
                                        <p:attrNameLst>
                                          <p:attrName>ppt_w</p:attrName>
                                        </p:attrNameLst>
                                      </p:cBhvr>
                                      <p:tavLst>
                                        <p:tav tm="0" fmla="#ppt_w*sin(2.5*pi*$)">
                                          <p:val>
                                            <p:fltVal val="0"/>
                                          </p:val>
                                        </p:tav>
                                        <p:tav tm="100000">
                                          <p:val>
                                            <p:fltVal val="1"/>
                                          </p:val>
                                        </p:tav>
                                      </p:tavLst>
                                    </p:anim>
                                    <p:anim calcmode="lin" valueType="num">
                                      <p:cBhvr>
                                        <p:cTn id="45" dur="2000" fill="hold"/>
                                        <p:tgtEl>
                                          <p:spTgt spid="13"/>
                                        </p:tgtEl>
                                        <p:attrNameLst>
                                          <p:attrName>ppt_h</p:attrName>
                                        </p:attrNameLst>
                                      </p:cBhvr>
                                      <p:tavLst>
                                        <p:tav tm="0">
                                          <p:val>
                                            <p:strVal val="#ppt_h"/>
                                          </p:val>
                                        </p:tav>
                                        <p:tav tm="100000">
                                          <p:val>
                                            <p:strVal val="#ppt_h"/>
                                          </p:val>
                                        </p:tav>
                                      </p:tavLst>
                                    </p:anim>
                                  </p:childTnLst>
                                </p:cTn>
                              </p:par>
                              <p:par>
                                <p:cTn id="46" presetID="53" presetClass="entr" presetSubtype="16" fill="hold" grpId="0" nodeType="with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p:cTn id="48" dur="500" fill="hold"/>
                                        <p:tgtEl>
                                          <p:spTgt spid="66"/>
                                        </p:tgtEl>
                                        <p:attrNameLst>
                                          <p:attrName>ppt_w</p:attrName>
                                        </p:attrNameLst>
                                      </p:cBhvr>
                                      <p:tavLst>
                                        <p:tav tm="0">
                                          <p:val>
                                            <p:fltVal val="0"/>
                                          </p:val>
                                        </p:tav>
                                        <p:tav tm="100000">
                                          <p:val>
                                            <p:strVal val="#ppt_w"/>
                                          </p:val>
                                        </p:tav>
                                      </p:tavLst>
                                    </p:anim>
                                    <p:anim calcmode="lin" valueType="num">
                                      <p:cBhvr>
                                        <p:cTn id="49" dur="500" fill="hold"/>
                                        <p:tgtEl>
                                          <p:spTgt spid="66"/>
                                        </p:tgtEl>
                                        <p:attrNameLst>
                                          <p:attrName>ppt_h</p:attrName>
                                        </p:attrNameLst>
                                      </p:cBhvr>
                                      <p:tavLst>
                                        <p:tav tm="0">
                                          <p:val>
                                            <p:fltVal val="0"/>
                                          </p:val>
                                        </p:tav>
                                        <p:tav tm="100000">
                                          <p:val>
                                            <p:strVal val="#ppt_h"/>
                                          </p:val>
                                        </p:tav>
                                      </p:tavLst>
                                    </p:anim>
                                    <p:animEffect transition="in" filter="fade">
                                      <p:cBhvr>
                                        <p:cTn id="50" dur="500"/>
                                        <p:tgtEl>
                                          <p:spTgt spid="66"/>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18"/>
                                        </p:tgtEl>
                                        <p:attrNameLst>
                                          <p:attrName>style.visibility</p:attrName>
                                        </p:attrNameLst>
                                      </p:cBhvr>
                                      <p:to>
                                        <p:strVal val="visible"/>
                                      </p:to>
                                    </p:set>
                                    <p:animEffect transition="in" filter="wipe(up)">
                                      <p:cBhvr>
                                        <p:cTn id="53" dur="2000"/>
                                        <p:tgtEl>
                                          <p:spTgt spid="18"/>
                                        </p:tgtEl>
                                      </p:cBhvr>
                                    </p:animEffect>
                                  </p:childTnLst>
                                </p:cTn>
                              </p:par>
                            </p:childTnLst>
                          </p:cTn>
                        </p:par>
                        <p:par>
                          <p:cTn id="54" fill="hold">
                            <p:stCondLst>
                              <p:cond delay="7750"/>
                            </p:stCondLst>
                            <p:childTnLst>
                              <p:par>
                                <p:cTn id="55" presetID="45" presetClass="entr" presetSubtype="0" fill="hold" grpId="0" nodeType="afterEffect">
                                  <p:stCondLst>
                                    <p:cond delay="0"/>
                                  </p:stCondLst>
                                  <p:childTnLst>
                                    <p:set>
                                      <p:cBhvr>
                                        <p:cTn id="56" dur="1" fill="hold">
                                          <p:stCondLst>
                                            <p:cond delay="0"/>
                                          </p:stCondLst>
                                        </p:cTn>
                                        <p:tgtEl>
                                          <p:spTgt spid="8"/>
                                        </p:tgtEl>
                                        <p:attrNameLst>
                                          <p:attrName>style.visibility</p:attrName>
                                        </p:attrNameLst>
                                      </p:cBhvr>
                                      <p:to>
                                        <p:strVal val="visible"/>
                                      </p:to>
                                    </p:set>
                                    <p:animEffect transition="in" filter="fade">
                                      <p:cBhvr>
                                        <p:cTn id="57" dur="2000"/>
                                        <p:tgtEl>
                                          <p:spTgt spid="8"/>
                                        </p:tgtEl>
                                      </p:cBhvr>
                                    </p:animEffect>
                                    <p:anim calcmode="lin" valueType="num">
                                      <p:cBhvr>
                                        <p:cTn id="58" dur="2000" fill="hold"/>
                                        <p:tgtEl>
                                          <p:spTgt spid="8"/>
                                        </p:tgtEl>
                                        <p:attrNameLst>
                                          <p:attrName>ppt_w</p:attrName>
                                        </p:attrNameLst>
                                      </p:cBhvr>
                                      <p:tavLst>
                                        <p:tav tm="0" fmla="#ppt_w*sin(2.5*pi*$)">
                                          <p:val>
                                            <p:fltVal val="0"/>
                                          </p:val>
                                        </p:tav>
                                        <p:tav tm="100000">
                                          <p:val>
                                            <p:fltVal val="1"/>
                                          </p:val>
                                        </p:tav>
                                      </p:tavLst>
                                    </p:anim>
                                    <p:anim calcmode="lin" valueType="num">
                                      <p:cBhvr>
                                        <p:cTn id="59" dur="2000" fill="hold"/>
                                        <p:tgtEl>
                                          <p:spTgt spid="8"/>
                                        </p:tgtEl>
                                        <p:attrNameLst>
                                          <p:attrName>ppt_h</p:attrName>
                                        </p:attrNameLst>
                                      </p:cBhvr>
                                      <p:tavLst>
                                        <p:tav tm="0">
                                          <p:val>
                                            <p:strVal val="#ppt_h"/>
                                          </p:val>
                                        </p:tav>
                                        <p:tav tm="100000">
                                          <p:val>
                                            <p:strVal val="#ppt_h"/>
                                          </p:val>
                                        </p:tav>
                                      </p:tavLst>
                                    </p:anim>
                                  </p:childTnLst>
                                </p:cTn>
                              </p:par>
                              <p:par>
                                <p:cTn id="60" presetID="53" presetClass="entr" presetSubtype="16" fill="hold" grpId="0" nodeType="withEffect">
                                  <p:stCondLst>
                                    <p:cond delay="0"/>
                                  </p:stCondLst>
                                  <p:childTnLst>
                                    <p:set>
                                      <p:cBhvr>
                                        <p:cTn id="61" dur="1" fill="hold">
                                          <p:stCondLst>
                                            <p:cond delay="0"/>
                                          </p:stCondLst>
                                        </p:cTn>
                                        <p:tgtEl>
                                          <p:spTgt spid="55"/>
                                        </p:tgtEl>
                                        <p:attrNameLst>
                                          <p:attrName>style.visibility</p:attrName>
                                        </p:attrNameLst>
                                      </p:cBhvr>
                                      <p:to>
                                        <p:strVal val="visible"/>
                                      </p:to>
                                    </p:set>
                                    <p:anim calcmode="lin" valueType="num">
                                      <p:cBhvr>
                                        <p:cTn id="62" dur="500" fill="hold"/>
                                        <p:tgtEl>
                                          <p:spTgt spid="55"/>
                                        </p:tgtEl>
                                        <p:attrNameLst>
                                          <p:attrName>ppt_w</p:attrName>
                                        </p:attrNameLst>
                                      </p:cBhvr>
                                      <p:tavLst>
                                        <p:tav tm="0">
                                          <p:val>
                                            <p:fltVal val="0"/>
                                          </p:val>
                                        </p:tav>
                                        <p:tav tm="100000">
                                          <p:val>
                                            <p:strVal val="#ppt_w"/>
                                          </p:val>
                                        </p:tav>
                                      </p:tavLst>
                                    </p:anim>
                                    <p:anim calcmode="lin" valueType="num">
                                      <p:cBhvr>
                                        <p:cTn id="63" dur="500" fill="hold"/>
                                        <p:tgtEl>
                                          <p:spTgt spid="55"/>
                                        </p:tgtEl>
                                        <p:attrNameLst>
                                          <p:attrName>ppt_h</p:attrName>
                                        </p:attrNameLst>
                                      </p:cBhvr>
                                      <p:tavLst>
                                        <p:tav tm="0">
                                          <p:val>
                                            <p:fltVal val="0"/>
                                          </p:val>
                                        </p:tav>
                                        <p:tav tm="100000">
                                          <p:val>
                                            <p:strVal val="#ppt_h"/>
                                          </p:val>
                                        </p:tav>
                                      </p:tavLst>
                                    </p:anim>
                                    <p:animEffect transition="in" filter="fade">
                                      <p:cBhvr>
                                        <p:cTn id="64" dur="500"/>
                                        <p:tgtEl>
                                          <p:spTgt spid="55"/>
                                        </p:tgtEl>
                                      </p:cBhvr>
                                    </p:animEffect>
                                  </p:childTnLst>
                                </p:cTn>
                              </p:par>
                              <p:par>
                                <p:cTn id="65" presetID="22" presetClass="entr" presetSubtype="1" fill="hold" grpId="0" nodeType="withEffect">
                                  <p:stCondLst>
                                    <p:cond delay="0"/>
                                  </p:stCondLst>
                                  <p:childTnLst>
                                    <p:set>
                                      <p:cBhvr>
                                        <p:cTn id="66" dur="1" fill="hold">
                                          <p:stCondLst>
                                            <p:cond delay="0"/>
                                          </p:stCondLst>
                                        </p:cTn>
                                        <p:tgtEl>
                                          <p:spTgt spid="22"/>
                                        </p:tgtEl>
                                        <p:attrNameLst>
                                          <p:attrName>style.visibility</p:attrName>
                                        </p:attrNameLst>
                                      </p:cBhvr>
                                      <p:to>
                                        <p:strVal val="visible"/>
                                      </p:to>
                                    </p:set>
                                    <p:animEffect transition="in" filter="wipe(up)">
                                      <p:cBhvr>
                                        <p:cTn id="67" dur="2000"/>
                                        <p:tgtEl>
                                          <p:spTgt spid="22"/>
                                        </p:tgtEl>
                                      </p:cBhvr>
                                    </p:animEffect>
                                  </p:childTnLst>
                                </p:cTn>
                              </p:par>
                            </p:childTnLst>
                          </p:cTn>
                        </p:par>
                        <p:par>
                          <p:cTn id="68" fill="hold">
                            <p:stCondLst>
                              <p:cond delay="9750"/>
                            </p:stCondLst>
                            <p:childTnLst>
                              <p:par>
                                <p:cTn id="69" presetID="45" presetClass="entr" presetSubtype="0" fill="hold" grpId="0" nodeType="afterEffect">
                                  <p:stCondLst>
                                    <p:cond delay="0"/>
                                  </p:stCondLst>
                                  <p:childTnLst>
                                    <p:set>
                                      <p:cBhvr>
                                        <p:cTn id="70" dur="1" fill="hold">
                                          <p:stCondLst>
                                            <p:cond delay="0"/>
                                          </p:stCondLst>
                                        </p:cTn>
                                        <p:tgtEl>
                                          <p:spTgt spid="7"/>
                                        </p:tgtEl>
                                        <p:attrNameLst>
                                          <p:attrName>style.visibility</p:attrName>
                                        </p:attrNameLst>
                                      </p:cBhvr>
                                      <p:to>
                                        <p:strVal val="visible"/>
                                      </p:to>
                                    </p:set>
                                    <p:animEffect transition="in" filter="fade">
                                      <p:cBhvr>
                                        <p:cTn id="71" dur="2000"/>
                                        <p:tgtEl>
                                          <p:spTgt spid="7"/>
                                        </p:tgtEl>
                                      </p:cBhvr>
                                    </p:animEffect>
                                    <p:anim calcmode="lin" valueType="num">
                                      <p:cBhvr>
                                        <p:cTn id="72" dur="2000" fill="hold"/>
                                        <p:tgtEl>
                                          <p:spTgt spid="7"/>
                                        </p:tgtEl>
                                        <p:attrNameLst>
                                          <p:attrName>ppt_w</p:attrName>
                                        </p:attrNameLst>
                                      </p:cBhvr>
                                      <p:tavLst>
                                        <p:tav tm="0" fmla="#ppt_w*sin(2.5*pi*$)">
                                          <p:val>
                                            <p:fltVal val="0"/>
                                          </p:val>
                                        </p:tav>
                                        <p:tav tm="100000">
                                          <p:val>
                                            <p:fltVal val="1"/>
                                          </p:val>
                                        </p:tav>
                                      </p:tavLst>
                                    </p:anim>
                                    <p:anim calcmode="lin" valueType="num">
                                      <p:cBhvr>
                                        <p:cTn id="73" dur="2000" fill="hold"/>
                                        <p:tgtEl>
                                          <p:spTgt spid="7"/>
                                        </p:tgtEl>
                                        <p:attrNameLst>
                                          <p:attrName>ppt_h</p:attrName>
                                        </p:attrNameLst>
                                      </p:cBhvr>
                                      <p:tavLst>
                                        <p:tav tm="0">
                                          <p:val>
                                            <p:strVal val="#ppt_h"/>
                                          </p:val>
                                        </p:tav>
                                        <p:tav tm="100000">
                                          <p:val>
                                            <p:strVal val="#ppt_h"/>
                                          </p:val>
                                        </p:tav>
                                      </p:tavLst>
                                    </p:anim>
                                  </p:childTnLst>
                                </p:cTn>
                              </p:par>
                              <p:par>
                                <p:cTn id="74" presetID="53" presetClass="entr" presetSubtype="16" fill="hold" nodeType="withEffect">
                                  <p:stCondLst>
                                    <p:cond delay="0"/>
                                  </p:stCondLst>
                                  <p:childTnLst>
                                    <p:set>
                                      <p:cBhvr>
                                        <p:cTn id="75" dur="1" fill="hold">
                                          <p:stCondLst>
                                            <p:cond delay="0"/>
                                          </p:stCondLst>
                                        </p:cTn>
                                        <p:tgtEl>
                                          <p:spTgt spid="62"/>
                                        </p:tgtEl>
                                        <p:attrNameLst>
                                          <p:attrName>style.visibility</p:attrName>
                                        </p:attrNameLst>
                                      </p:cBhvr>
                                      <p:to>
                                        <p:strVal val="visible"/>
                                      </p:to>
                                    </p:set>
                                    <p:anim calcmode="lin" valueType="num">
                                      <p:cBhvr>
                                        <p:cTn id="76" dur="500" fill="hold"/>
                                        <p:tgtEl>
                                          <p:spTgt spid="62"/>
                                        </p:tgtEl>
                                        <p:attrNameLst>
                                          <p:attrName>ppt_w</p:attrName>
                                        </p:attrNameLst>
                                      </p:cBhvr>
                                      <p:tavLst>
                                        <p:tav tm="0">
                                          <p:val>
                                            <p:fltVal val="0"/>
                                          </p:val>
                                        </p:tav>
                                        <p:tav tm="100000">
                                          <p:val>
                                            <p:strVal val="#ppt_w"/>
                                          </p:val>
                                        </p:tav>
                                      </p:tavLst>
                                    </p:anim>
                                    <p:anim calcmode="lin" valueType="num">
                                      <p:cBhvr>
                                        <p:cTn id="77" dur="500" fill="hold"/>
                                        <p:tgtEl>
                                          <p:spTgt spid="62"/>
                                        </p:tgtEl>
                                        <p:attrNameLst>
                                          <p:attrName>ppt_h</p:attrName>
                                        </p:attrNameLst>
                                      </p:cBhvr>
                                      <p:tavLst>
                                        <p:tav tm="0">
                                          <p:val>
                                            <p:fltVal val="0"/>
                                          </p:val>
                                        </p:tav>
                                        <p:tav tm="100000">
                                          <p:val>
                                            <p:strVal val="#ppt_h"/>
                                          </p:val>
                                        </p:tav>
                                      </p:tavLst>
                                    </p:anim>
                                    <p:animEffect transition="in" filter="fade">
                                      <p:cBhvr>
                                        <p:cTn id="78" dur="500"/>
                                        <p:tgtEl>
                                          <p:spTgt spid="62"/>
                                        </p:tgtEl>
                                      </p:cBhvr>
                                    </p:animEffect>
                                  </p:childTnLst>
                                </p:cTn>
                              </p:par>
                              <p:par>
                                <p:cTn id="79" presetID="22" presetClass="entr" presetSubtype="8" fill="hold" grpId="0" nodeType="withEffect">
                                  <p:stCondLst>
                                    <p:cond delay="0"/>
                                  </p:stCondLst>
                                  <p:childTnLst>
                                    <p:set>
                                      <p:cBhvr>
                                        <p:cTn id="80" dur="1" fill="hold">
                                          <p:stCondLst>
                                            <p:cond delay="0"/>
                                          </p:stCondLst>
                                        </p:cTn>
                                        <p:tgtEl>
                                          <p:spTgt spid="23"/>
                                        </p:tgtEl>
                                        <p:attrNameLst>
                                          <p:attrName>style.visibility</p:attrName>
                                        </p:attrNameLst>
                                      </p:cBhvr>
                                      <p:to>
                                        <p:strVal val="visible"/>
                                      </p:to>
                                    </p:set>
                                    <p:animEffect transition="in" filter="wipe(left)">
                                      <p:cBhvr>
                                        <p:cTn id="81" dur="2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22" grpId="0" animBg="1"/>
      <p:bldP spid="23" grpId="0" animBg="1"/>
      <p:bldP spid="7" grpId="0" animBg="1"/>
      <p:bldP spid="13" grpId="0" animBg="1"/>
      <p:bldP spid="16" grpId="0" animBg="1"/>
      <p:bldP spid="8" grpId="0" animBg="1"/>
      <p:bldP spid="14" grpId="0" animBg="1"/>
      <p:bldP spid="51" grpId="0"/>
      <p:bldP spid="55" grpId="0" animBg="1"/>
      <p:bldP spid="61" grpId="0" animBg="1"/>
      <p:bldP spid="6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000" b="-4000"/>
          </a:stretch>
        </a:blipFill>
        <a:effectLst/>
      </p:bgPr>
    </p:bg>
    <p:spTree>
      <p:nvGrpSpPr>
        <p:cNvPr id="1" name=""/>
        <p:cNvGrpSpPr/>
        <p:nvPr/>
      </p:nvGrpSpPr>
      <p:grpSpPr>
        <a:xfrm>
          <a:off x="0" y="0"/>
          <a:ext cx="0" cy="0"/>
          <a:chOff x="0" y="0"/>
          <a:chExt cx="0" cy="0"/>
        </a:xfrm>
      </p:grpSpPr>
      <p:grpSp>
        <p:nvGrpSpPr>
          <p:cNvPr id="44" name="Group 72"/>
          <p:cNvGrpSpPr/>
          <p:nvPr/>
        </p:nvGrpSpPr>
        <p:grpSpPr>
          <a:xfrm>
            <a:off x="655147" y="2960466"/>
            <a:ext cx="1482803" cy="1371631"/>
            <a:chOff x="5776018" y="1609114"/>
            <a:chExt cx="1112102" cy="1028723"/>
          </a:xfrm>
        </p:grpSpPr>
        <p:sp>
          <p:nvSpPr>
            <p:cNvPr id="45" name="Text Placeholder 3"/>
            <p:cNvSpPr txBox="1">
              <a:spLocks/>
            </p:cNvSpPr>
            <p:nvPr/>
          </p:nvSpPr>
          <p:spPr>
            <a:xfrm>
              <a:off x="5898056" y="160911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44D7FB"/>
                  </a:solidFill>
                  <a:latin typeface="Candara" panose="020E0502030303020204" pitchFamily="34" charset="0"/>
                </a:rPr>
                <a:t>Lorem Ipsum</a:t>
              </a:r>
            </a:p>
          </p:txBody>
        </p:sp>
        <p:sp>
          <p:nvSpPr>
            <p:cNvPr id="50" name="Text Placeholder 3"/>
            <p:cNvSpPr txBox="1">
              <a:spLocks/>
            </p:cNvSpPr>
            <p:nvPr/>
          </p:nvSpPr>
          <p:spPr>
            <a:xfrm>
              <a:off x="5776018" y="1806840"/>
              <a:ext cx="1112102"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65" name="Group 72"/>
          <p:cNvGrpSpPr/>
          <p:nvPr/>
        </p:nvGrpSpPr>
        <p:grpSpPr>
          <a:xfrm>
            <a:off x="3351384" y="2962217"/>
            <a:ext cx="1520272" cy="1368131"/>
            <a:chOff x="5776018" y="1548154"/>
            <a:chExt cx="1140204" cy="1026098"/>
          </a:xfrm>
        </p:grpSpPr>
        <p:sp>
          <p:nvSpPr>
            <p:cNvPr id="66" name="Text Placeholder 3"/>
            <p:cNvSpPr txBox="1">
              <a:spLocks/>
            </p:cNvSpPr>
            <p:nvPr/>
          </p:nvSpPr>
          <p:spPr>
            <a:xfrm>
              <a:off x="5912109" y="1548154"/>
              <a:ext cx="868026" cy="184666"/>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36B8E3"/>
                  </a:solidFill>
                  <a:latin typeface="Candara" panose="020E0502030303020204" pitchFamily="34" charset="0"/>
                </a:rPr>
                <a:t>Lorem Ipsum</a:t>
              </a:r>
            </a:p>
          </p:txBody>
        </p:sp>
        <p:sp>
          <p:nvSpPr>
            <p:cNvPr id="67" name="Text Placeholder 3"/>
            <p:cNvSpPr txBox="1">
              <a:spLocks/>
            </p:cNvSpPr>
            <p:nvPr/>
          </p:nvSpPr>
          <p:spPr>
            <a:xfrm>
              <a:off x="5776018" y="1743255"/>
              <a:ext cx="1140204"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0" name="Group 72"/>
          <p:cNvGrpSpPr/>
          <p:nvPr/>
        </p:nvGrpSpPr>
        <p:grpSpPr>
          <a:xfrm>
            <a:off x="6118757" y="2964347"/>
            <a:ext cx="1536188" cy="1363867"/>
            <a:chOff x="5776018" y="1537993"/>
            <a:chExt cx="1152141" cy="1022900"/>
          </a:xfrm>
        </p:grpSpPr>
        <p:sp>
          <p:nvSpPr>
            <p:cNvPr id="81" name="Text Placeholder 3"/>
            <p:cNvSpPr txBox="1">
              <a:spLocks/>
            </p:cNvSpPr>
            <p:nvPr/>
          </p:nvSpPr>
          <p:spPr>
            <a:xfrm>
              <a:off x="5918078" y="1537993"/>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239BD3"/>
                  </a:solidFill>
                  <a:latin typeface="Candara" panose="020E0502030303020204" pitchFamily="34" charset="0"/>
                </a:rPr>
                <a:t>Lorem Ipsum</a:t>
              </a:r>
            </a:p>
          </p:txBody>
        </p:sp>
        <p:sp>
          <p:nvSpPr>
            <p:cNvPr id="82" name="Text Placeholder 3"/>
            <p:cNvSpPr txBox="1">
              <a:spLocks/>
            </p:cNvSpPr>
            <p:nvPr/>
          </p:nvSpPr>
          <p:spPr>
            <a:xfrm>
              <a:off x="5776018" y="1729896"/>
              <a:ext cx="1152141"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88" name="Group 72"/>
          <p:cNvGrpSpPr/>
          <p:nvPr/>
        </p:nvGrpSpPr>
        <p:grpSpPr>
          <a:xfrm>
            <a:off x="8859169" y="2969475"/>
            <a:ext cx="1488707" cy="1353608"/>
            <a:chOff x="5776018" y="1545687"/>
            <a:chExt cx="1116530" cy="1015206"/>
          </a:xfrm>
        </p:grpSpPr>
        <p:sp>
          <p:nvSpPr>
            <p:cNvPr id="89" name="Text Placeholder 3"/>
            <p:cNvSpPr txBox="1">
              <a:spLocks/>
            </p:cNvSpPr>
            <p:nvPr/>
          </p:nvSpPr>
          <p:spPr>
            <a:xfrm>
              <a:off x="5900266" y="1545687"/>
              <a:ext cx="868026" cy="184666"/>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600" b="1" dirty="0">
                  <a:solidFill>
                    <a:srgbClr val="157EBF"/>
                  </a:solidFill>
                  <a:latin typeface="Candara" panose="020E0502030303020204" pitchFamily="34" charset="0"/>
                </a:rPr>
                <a:t>Lorem Ipsum</a:t>
              </a:r>
            </a:p>
          </p:txBody>
        </p:sp>
        <p:sp>
          <p:nvSpPr>
            <p:cNvPr id="90" name="Text Placeholder 3"/>
            <p:cNvSpPr txBox="1">
              <a:spLocks/>
            </p:cNvSpPr>
            <p:nvPr/>
          </p:nvSpPr>
          <p:spPr>
            <a:xfrm>
              <a:off x="5776018" y="1729896"/>
              <a:ext cx="1116530" cy="83099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sp>
        <p:nvSpPr>
          <p:cNvPr id="43" name="Chevron 42"/>
          <p:cNvSpPr/>
          <p:nvPr/>
        </p:nvSpPr>
        <p:spPr>
          <a:xfrm>
            <a:off x="2336502" y="2606720"/>
            <a:ext cx="918852" cy="1997043"/>
          </a:xfrm>
          <a:prstGeom prst="chevron">
            <a:avLst/>
          </a:prstGeom>
          <a:solidFill>
            <a:srgbClr val="44D7F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4" name="Chevron 63"/>
          <p:cNvSpPr/>
          <p:nvPr/>
        </p:nvSpPr>
        <p:spPr>
          <a:xfrm>
            <a:off x="5068774" y="2606720"/>
            <a:ext cx="918852" cy="1997043"/>
          </a:xfrm>
          <a:prstGeom prst="chevron">
            <a:avLst/>
          </a:prstGeom>
          <a:solidFill>
            <a:srgbClr val="36B8E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68" name="Chevron 67"/>
          <p:cNvSpPr/>
          <p:nvPr/>
        </p:nvSpPr>
        <p:spPr>
          <a:xfrm>
            <a:off x="7809187" y="2606720"/>
            <a:ext cx="918852" cy="1997043"/>
          </a:xfrm>
          <a:prstGeom prst="chevron">
            <a:avLst/>
          </a:prstGeom>
          <a:solidFill>
            <a:srgbClr val="239B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87" name="Chevron 86"/>
          <p:cNvSpPr/>
          <p:nvPr/>
        </p:nvSpPr>
        <p:spPr>
          <a:xfrm>
            <a:off x="10581165" y="2606720"/>
            <a:ext cx="918852" cy="1997043"/>
          </a:xfrm>
          <a:prstGeom prst="chevron">
            <a:avLst/>
          </a:prstGeom>
          <a:solidFill>
            <a:srgbClr val="157E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FFC000"/>
              </a:solidFill>
            </a:endParaRPr>
          </a:p>
        </p:txBody>
      </p:sp>
      <p:grpSp>
        <p:nvGrpSpPr>
          <p:cNvPr id="40" name="Group 134"/>
          <p:cNvGrpSpPr/>
          <p:nvPr/>
        </p:nvGrpSpPr>
        <p:grpSpPr>
          <a:xfrm>
            <a:off x="2201334" y="3172547"/>
            <a:ext cx="864665" cy="865389"/>
            <a:chOff x="3287425" y="1417883"/>
            <a:chExt cx="648499" cy="649042"/>
          </a:xfrm>
          <a:effectLst>
            <a:outerShdw blurRad="50800" dist="38100" algn="l" rotWithShape="0">
              <a:prstClr val="black">
                <a:alpha val="40000"/>
              </a:prstClr>
            </a:outerShdw>
          </a:effectLst>
        </p:grpSpPr>
        <p:sp>
          <p:nvSpPr>
            <p:cNvPr id="42" name="Oval 41"/>
            <p:cNvSpPr>
              <a:spLocks noChangeAspect="1"/>
            </p:cNvSpPr>
            <p:nvPr/>
          </p:nvSpPr>
          <p:spPr>
            <a:xfrm>
              <a:off x="3287425" y="1417883"/>
              <a:ext cx="648499" cy="649042"/>
            </a:xfrm>
            <a:prstGeom prst="ellipse">
              <a:avLst/>
            </a:prstGeom>
            <a:solidFill>
              <a:srgbClr val="44D7FB">
                <a:alpha val="4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1" name="Oval 50"/>
            <p:cNvSpPr>
              <a:spLocks noChangeAspect="1"/>
            </p:cNvSpPr>
            <p:nvPr/>
          </p:nvSpPr>
          <p:spPr>
            <a:xfrm>
              <a:off x="3362252" y="1492773"/>
              <a:ext cx="498845" cy="499263"/>
            </a:xfrm>
            <a:prstGeom prst="ellipse">
              <a:avLst/>
            </a:prstGeom>
            <a:solidFill>
              <a:srgbClr val="44D7F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01</a:t>
              </a:r>
              <a:endParaRPr lang="en-US" sz="2000" b="1" dirty="0">
                <a:solidFill>
                  <a:schemeClr val="bg1"/>
                </a:solidFill>
                <a:latin typeface="+mj-lt"/>
              </a:endParaRPr>
            </a:p>
          </p:txBody>
        </p:sp>
      </p:grpSp>
      <p:grpSp>
        <p:nvGrpSpPr>
          <p:cNvPr id="52" name="Group 129"/>
          <p:cNvGrpSpPr/>
          <p:nvPr/>
        </p:nvGrpSpPr>
        <p:grpSpPr>
          <a:xfrm>
            <a:off x="4959061" y="3172547"/>
            <a:ext cx="864665" cy="865389"/>
            <a:chOff x="2779491" y="2517212"/>
            <a:chExt cx="648499" cy="649042"/>
          </a:xfrm>
          <a:effectLst>
            <a:outerShdw blurRad="50800" dist="38100" algn="l" rotWithShape="0">
              <a:prstClr val="black">
                <a:alpha val="40000"/>
              </a:prstClr>
            </a:outerShdw>
          </a:effectLst>
        </p:grpSpPr>
        <p:sp>
          <p:nvSpPr>
            <p:cNvPr id="53" name="Oval 52"/>
            <p:cNvSpPr>
              <a:spLocks noChangeAspect="1"/>
            </p:cNvSpPr>
            <p:nvPr/>
          </p:nvSpPr>
          <p:spPr>
            <a:xfrm>
              <a:off x="2779491" y="2517212"/>
              <a:ext cx="648499" cy="649042"/>
            </a:xfrm>
            <a:prstGeom prst="ellipse">
              <a:avLst/>
            </a:prstGeom>
            <a:solidFill>
              <a:srgbClr val="36B8E3">
                <a:alpha val="3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54" name="Oval 53"/>
            <p:cNvSpPr>
              <a:spLocks noChangeAspect="1"/>
            </p:cNvSpPr>
            <p:nvPr/>
          </p:nvSpPr>
          <p:spPr>
            <a:xfrm>
              <a:off x="2854318" y="2592102"/>
              <a:ext cx="498845" cy="499263"/>
            </a:xfrm>
            <a:prstGeom prst="ellipse">
              <a:avLst/>
            </a:prstGeom>
            <a:solidFill>
              <a:srgbClr val="36B8E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02</a:t>
              </a:r>
              <a:endParaRPr lang="en-US" sz="2000" b="1" dirty="0">
                <a:latin typeface="+mj-lt"/>
              </a:endParaRPr>
            </a:p>
          </p:txBody>
        </p:sp>
      </p:grpSp>
      <p:grpSp>
        <p:nvGrpSpPr>
          <p:cNvPr id="55" name="Group 130"/>
          <p:cNvGrpSpPr/>
          <p:nvPr/>
        </p:nvGrpSpPr>
        <p:grpSpPr>
          <a:xfrm>
            <a:off x="7703050" y="3172547"/>
            <a:ext cx="864665" cy="865389"/>
            <a:chOff x="3287425" y="3613920"/>
            <a:chExt cx="648499" cy="649042"/>
          </a:xfrm>
          <a:effectLst>
            <a:outerShdw blurRad="50800" dist="38100" algn="l" rotWithShape="0">
              <a:prstClr val="black">
                <a:alpha val="40000"/>
              </a:prstClr>
            </a:outerShdw>
          </a:effectLst>
        </p:grpSpPr>
        <p:sp>
          <p:nvSpPr>
            <p:cNvPr id="57" name="Oval 56"/>
            <p:cNvSpPr>
              <a:spLocks noChangeAspect="1"/>
            </p:cNvSpPr>
            <p:nvPr/>
          </p:nvSpPr>
          <p:spPr>
            <a:xfrm>
              <a:off x="3287425" y="3613920"/>
              <a:ext cx="648499" cy="649042"/>
            </a:xfrm>
            <a:prstGeom prst="ellipse">
              <a:avLst/>
            </a:prstGeom>
            <a:solidFill>
              <a:srgbClr val="239BD3">
                <a:alpha val="30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60" name="Oval 59"/>
            <p:cNvSpPr>
              <a:spLocks noChangeAspect="1"/>
            </p:cNvSpPr>
            <p:nvPr/>
          </p:nvSpPr>
          <p:spPr>
            <a:xfrm>
              <a:off x="3362252" y="3688810"/>
              <a:ext cx="498845" cy="499263"/>
            </a:xfrm>
            <a:prstGeom prst="ellipse">
              <a:avLst/>
            </a:prstGeom>
            <a:solidFill>
              <a:srgbClr val="239B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03</a:t>
              </a:r>
              <a:endParaRPr lang="en-US" sz="2000" b="1" dirty="0">
                <a:latin typeface="+mj-lt"/>
              </a:endParaRPr>
            </a:p>
          </p:txBody>
        </p:sp>
      </p:grpSp>
      <p:grpSp>
        <p:nvGrpSpPr>
          <p:cNvPr id="62" name="Group 133"/>
          <p:cNvGrpSpPr/>
          <p:nvPr/>
        </p:nvGrpSpPr>
        <p:grpSpPr>
          <a:xfrm>
            <a:off x="10451780" y="3172547"/>
            <a:ext cx="864665" cy="865389"/>
            <a:chOff x="5249342" y="1406453"/>
            <a:chExt cx="648499" cy="649042"/>
          </a:xfrm>
          <a:effectLst>
            <a:outerShdw blurRad="50800" dist="38100" algn="l" rotWithShape="0">
              <a:prstClr val="black">
                <a:alpha val="40000"/>
              </a:prstClr>
            </a:outerShdw>
          </a:effectLst>
        </p:grpSpPr>
        <p:sp>
          <p:nvSpPr>
            <p:cNvPr id="69" name="Oval 68"/>
            <p:cNvSpPr>
              <a:spLocks noChangeAspect="1"/>
            </p:cNvSpPr>
            <p:nvPr/>
          </p:nvSpPr>
          <p:spPr>
            <a:xfrm>
              <a:off x="5249342" y="1406453"/>
              <a:ext cx="648499" cy="649042"/>
            </a:xfrm>
            <a:prstGeom prst="ellipse">
              <a:avLst/>
            </a:prstGeom>
            <a:solidFill>
              <a:srgbClr val="157EBF">
                <a:alpha val="25000"/>
              </a:srgb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70" name="Oval 69"/>
            <p:cNvSpPr>
              <a:spLocks noChangeAspect="1"/>
            </p:cNvSpPr>
            <p:nvPr/>
          </p:nvSpPr>
          <p:spPr>
            <a:xfrm>
              <a:off x="5324169" y="1481343"/>
              <a:ext cx="498845" cy="499263"/>
            </a:xfrm>
            <a:prstGeom prst="ellipse">
              <a:avLst/>
            </a:prstGeom>
            <a:solidFill>
              <a:srgbClr val="157EB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04</a:t>
              </a:r>
              <a:endParaRPr lang="en-US" sz="2000" b="1" dirty="0">
                <a:latin typeface="+mj-lt"/>
              </a:endParaRPr>
            </a:p>
          </p:txBody>
        </p:sp>
      </p:grpSp>
      <p:sp>
        <p:nvSpPr>
          <p:cNvPr id="73" name="Arc 72"/>
          <p:cNvSpPr/>
          <p:nvPr/>
        </p:nvSpPr>
        <p:spPr>
          <a:xfrm rot="19051047">
            <a:off x="2778243" y="2189565"/>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4" name="Arc 73"/>
          <p:cNvSpPr/>
          <p:nvPr/>
        </p:nvSpPr>
        <p:spPr>
          <a:xfrm rot="13500000" flipH="1">
            <a:off x="5573481" y="2918079"/>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Arc 74"/>
          <p:cNvSpPr/>
          <p:nvPr/>
        </p:nvSpPr>
        <p:spPr>
          <a:xfrm rot="19051047">
            <a:off x="8519728" y="2215167"/>
            <a:ext cx="2181771" cy="2181771"/>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grpSp>
        <p:nvGrpSpPr>
          <p:cNvPr id="37" name="Group 36"/>
          <p:cNvGrpSpPr/>
          <p:nvPr/>
        </p:nvGrpSpPr>
        <p:grpSpPr>
          <a:xfrm>
            <a:off x="3341511" y="258228"/>
            <a:ext cx="5508978" cy="954108"/>
            <a:chOff x="3341511" y="258228"/>
            <a:chExt cx="5508978" cy="954108"/>
          </a:xfrm>
        </p:grpSpPr>
        <p:sp>
          <p:nvSpPr>
            <p:cNvPr id="38" name="TextBox 3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9" name="TextBox 38"/>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25000"/>
                    </a:schemeClr>
                  </a:solidFill>
                  <a:latin typeface="Candara" panose="020E0502030303020204" pitchFamily="34" charset="0"/>
                </a:rPr>
                <a:t>Your Subtitle</a:t>
              </a:r>
            </a:p>
          </p:txBody>
        </p:sp>
      </p:grpSp>
      <p:pic>
        <p:nvPicPr>
          <p:cNvPr id="36" name="Picture 35">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8459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 calcmode="lin" valueType="num">
                                      <p:cBhvr additive="base">
                                        <p:cTn id="7" dur="500" fill="hold"/>
                                        <p:tgtEl>
                                          <p:spTgt spid="43"/>
                                        </p:tgtEl>
                                        <p:attrNameLst>
                                          <p:attrName>ppt_x</p:attrName>
                                        </p:attrNameLst>
                                      </p:cBhvr>
                                      <p:tavLst>
                                        <p:tav tm="0">
                                          <p:val>
                                            <p:strVal val="0-#ppt_w/2"/>
                                          </p:val>
                                        </p:tav>
                                        <p:tav tm="100000">
                                          <p:val>
                                            <p:strVal val="#ppt_x"/>
                                          </p:val>
                                        </p:tav>
                                      </p:tavLst>
                                    </p:anim>
                                    <p:anim calcmode="lin" valueType="num">
                                      <p:cBhvr additive="base">
                                        <p:cTn id="8" dur="500" fill="hold"/>
                                        <p:tgtEl>
                                          <p:spTgt spid="4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53" presetClass="entr" presetSubtype="0" fill="hold" nodeType="afterEffect">
                                  <p:stCondLst>
                                    <p:cond delay="0"/>
                                  </p:stCondLst>
                                  <p:childTnLst>
                                    <p:set>
                                      <p:cBhvr>
                                        <p:cTn id="11" dur="1" fill="hold">
                                          <p:stCondLst>
                                            <p:cond delay="0"/>
                                          </p:stCondLst>
                                        </p:cTn>
                                        <p:tgtEl>
                                          <p:spTgt spid="40"/>
                                        </p:tgtEl>
                                        <p:attrNameLst>
                                          <p:attrName>style.visibility</p:attrName>
                                        </p:attrNameLst>
                                      </p:cBhvr>
                                      <p:to>
                                        <p:strVal val="visible"/>
                                      </p:to>
                                    </p:set>
                                    <p:anim calcmode="lin" valueType="num">
                                      <p:cBhvr>
                                        <p:cTn id="12" dur="500" fill="hold"/>
                                        <p:tgtEl>
                                          <p:spTgt spid="40"/>
                                        </p:tgtEl>
                                        <p:attrNameLst>
                                          <p:attrName>ppt_w</p:attrName>
                                        </p:attrNameLst>
                                      </p:cBhvr>
                                      <p:tavLst>
                                        <p:tav tm="0">
                                          <p:val>
                                            <p:fltVal val="0"/>
                                          </p:val>
                                        </p:tav>
                                        <p:tav tm="100000">
                                          <p:val>
                                            <p:strVal val="#ppt_w"/>
                                          </p:val>
                                        </p:tav>
                                      </p:tavLst>
                                    </p:anim>
                                    <p:anim calcmode="lin" valueType="num">
                                      <p:cBhvr>
                                        <p:cTn id="13" dur="500" fill="hold"/>
                                        <p:tgtEl>
                                          <p:spTgt spid="40"/>
                                        </p:tgtEl>
                                        <p:attrNameLst>
                                          <p:attrName>ppt_h</p:attrName>
                                        </p:attrNameLst>
                                      </p:cBhvr>
                                      <p:tavLst>
                                        <p:tav tm="0">
                                          <p:val>
                                            <p:fltVal val="0"/>
                                          </p:val>
                                        </p:tav>
                                        <p:tav tm="100000">
                                          <p:val>
                                            <p:strVal val="#ppt_h"/>
                                          </p:val>
                                        </p:tav>
                                      </p:tavLst>
                                    </p:anim>
                                    <p:animEffect transition="in" filter="fade">
                                      <p:cBhvr>
                                        <p:cTn id="14" dur="500"/>
                                        <p:tgtEl>
                                          <p:spTgt spid="40"/>
                                        </p:tgtEl>
                                      </p:cBhvr>
                                    </p:animEffect>
                                  </p:childTnLst>
                                </p:cTn>
                              </p:par>
                            </p:childTnLst>
                          </p:cTn>
                        </p:par>
                        <p:par>
                          <p:cTn id="15" fill="hold">
                            <p:stCondLst>
                              <p:cond delay="1000"/>
                            </p:stCondLst>
                            <p:childTnLst>
                              <p:par>
                                <p:cTn id="16" presetID="53" presetClass="entr" presetSubtype="0" fill="hold" nodeType="afterEffect">
                                  <p:stCondLst>
                                    <p:cond delay="0"/>
                                  </p:stCondLst>
                                  <p:childTnLst>
                                    <p:set>
                                      <p:cBhvr>
                                        <p:cTn id="17" dur="1" fill="hold">
                                          <p:stCondLst>
                                            <p:cond delay="0"/>
                                          </p:stCondLst>
                                        </p:cTn>
                                        <p:tgtEl>
                                          <p:spTgt spid="44"/>
                                        </p:tgtEl>
                                        <p:attrNameLst>
                                          <p:attrName>style.visibility</p:attrName>
                                        </p:attrNameLst>
                                      </p:cBhvr>
                                      <p:to>
                                        <p:strVal val="visible"/>
                                      </p:to>
                                    </p:set>
                                    <p:anim calcmode="lin" valueType="num">
                                      <p:cBhvr>
                                        <p:cTn id="18" dur="500" fill="hold"/>
                                        <p:tgtEl>
                                          <p:spTgt spid="44"/>
                                        </p:tgtEl>
                                        <p:attrNameLst>
                                          <p:attrName>ppt_w</p:attrName>
                                        </p:attrNameLst>
                                      </p:cBhvr>
                                      <p:tavLst>
                                        <p:tav tm="0">
                                          <p:val>
                                            <p:fltVal val="0"/>
                                          </p:val>
                                        </p:tav>
                                        <p:tav tm="100000">
                                          <p:val>
                                            <p:strVal val="#ppt_w"/>
                                          </p:val>
                                        </p:tav>
                                      </p:tavLst>
                                    </p:anim>
                                    <p:anim calcmode="lin" valueType="num">
                                      <p:cBhvr>
                                        <p:cTn id="19" dur="500" fill="hold"/>
                                        <p:tgtEl>
                                          <p:spTgt spid="44"/>
                                        </p:tgtEl>
                                        <p:attrNameLst>
                                          <p:attrName>ppt_h</p:attrName>
                                        </p:attrNameLst>
                                      </p:cBhvr>
                                      <p:tavLst>
                                        <p:tav tm="0">
                                          <p:val>
                                            <p:fltVal val="0"/>
                                          </p:val>
                                        </p:tav>
                                        <p:tav tm="100000">
                                          <p:val>
                                            <p:strVal val="#ppt_h"/>
                                          </p:val>
                                        </p:tav>
                                      </p:tavLst>
                                    </p:anim>
                                    <p:animEffect transition="in" filter="fade">
                                      <p:cBhvr>
                                        <p:cTn id="20" dur="500"/>
                                        <p:tgtEl>
                                          <p:spTgt spid="44"/>
                                        </p:tgtEl>
                                      </p:cBhvr>
                                    </p:animEffect>
                                  </p:childTnLst>
                                </p:cTn>
                              </p:par>
                            </p:childTnLst>
                          </p:cTn>
                        </p:par>
                        <p:par>
                          <p:cTn id="21" fill="hold">
                            <p:stCondLst>
                              <p:cond delay="1500"/>
                            </p:stCondLst>
                            <p:childTnLst>
                              <p:par>
                                <p:cTn id="22" presetID="18" presetClass="entr" presetSubtype="6"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strips(downRight)">
                                      <p:cBhvr>
                                        <p:cTn id="24" dur="500"/>
                                        <p:tgtEl>
                                          <p:spTgt spid="73"/>
                                        </p:tgtEl>
                                      </p:cBhvr>
                                    </p:animEffect>
                                  </p:childTnLst>
                                </p:cTn>
                              </p:par>
                            </p:childTnLst>
                          </p:cTn>
                        </p:par>
                        <p:par>
                          <p:cTn id="25" fill="hold">
                            <p:stCondLst>
                              <p:cond delay="2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 calcmode="lin" valueType="num">
                                      <p:cBhvr additive="base">
                                        <p:cTn id="28" dur="500" fill="hold"/>
                                        <p:tgtEl>
                                          <p:spTgt spid="64"/>
                                        </p:tgtEl>
                                        <p:attrNameLst>
                                          <p:attrName>ppt_x</p:attrName>
                                        </p:attrNameLst>
                                      </p:cBhvr>
                                      <p:tavLst>
                                        <p:tav tm="0">
                                          <p:val>
                                            <p:strVal val="0-#ppt_w/2"/>
                                          </p:val>
                                        </p:tav>
                                        <p:tav tm="100000">
                                          <p:val>
                                            <p:strVal val="#ppt_x"/>
                                          </p:val>
                                        </p:tav>
                                      </p:tavLst>
                                    </p:anim>
                                    <p:anim calcmode="lin" valueType="num">
                                      <p:cBhvr additive="base">
                                        <p:cTn id="29" dur="500" fill="hold"/>
                                        <p:tgtEl>
                                          <p:spTgt spid="64"/>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53" presetClass="entr" presetSubtype="0" fill="hold" nodeType="afterEffect">
                                  <p:stCondLst>
                                    <p:cond delay="0"/>
                                  </p:stCondLst>
                                  <p:childTnLst>
                                    <p:set>
                                      <p:cBhvr>
                                        <p:cTn id="32" dur="1" fill="hold">
                                          <p:stCondLst>
                                            <p:cond delay="0"/>
                                          </p:stCondLst>
                                        </p:cTn>
                                        <p:tgtEl>
                                          <p:spTgt spid="52"/>
                                        </p:tgtEl>
                                        <p:attrNameLst>
                                          <p:attrName>style.visibility</p:attrName>
                                        </p:attrNameLst>
                                      </p:cBhvr>
                                      <p:to>
                                        <p:strVal val="visible"/>
                                      </p:to>
                                    </p:set>
                                    <p:anim calcmode="lin" valueType="num">
                                      <p:cBhvr>
                                        <p:cTn id="33" dur="500" fill="hold"/>
                                        <p:tgtEl>
                                          <p:spTgt spid="52"/>
                                        </p:tgtEl>
                                        <p:attrNameLst>
                                          <p:attrName>ppt_w</p:attrName>
                                        </p:attrNameLst>
                                      </p:cBhvr>
                                      <p:tavLst>
                                        <p:tav tm="0">
                                          <p:val>
                                            <p:fltVal val="0"/>
                                          </p:val>
                                        </p:tav>
                                        <p:tav tm="100000">
                                          <p:val>
                                            <p:strVal val="#ppt_w"/>
                                          </p:val>
                                        </p:tav>
                                      </p:tavLst>
                                    </p:anim>
                                    <p:anim calcmode="lin" valueType="num">
                                      <p:cBhvr>
                                        <p:cTn id="34" dur="500" fill="hold"/>
                                        <p:tgtEl>
                                          <p:spTgt spid="52"/>
                                        </p:tgtEl>
                                        <p:attrNameLst>
                                          <p:attrName>ppt_h</p:attrName>
                                        </p:attrNameLst>
                                      </p:cBhvr>
                                      <p:tavLst>
                                        <p:tav tm="0">
                                          <p:val>
                                            <p:fltVal val="0"/>
                                          </p:val>
                                        </p:tav>
                                        <p:tav tm="100000">
                                          <p:val>
                                            <p:strVal val="#ppt_h"/>
                                          </p:val>
                                        </p:tav>
                                      </p:tavLst>
                                    </p:anim>
                                    <p:animEffect transition="in" filter="fade">
                                      <p:cBhvr>
                                        <p:cTn id="35" dur="500"/>
                                        <p:tgtEl>
                                          <p:spTgt spid="52"/>
                                        </p:tgtEl>
                                      </p:cBhvr>
                                    </p:animEffect>
                                  </p:childTnLst>
                                </p:cTn>
                              </p:par>
                            </p:childTnLst>
                          </p:cTn>
                        </p:par>
                        <p:par>
                          <p:cTn id="36" fill="hold">
                            <p:stCondLst>
                              <p:cond delay="3000"/>
                            </p:stCondLst>
                            <p:childTnLst>
                              <p:par>
                                <p:cTn id="37" presetID="53" presetClass="entr" presetSubtype="0" fill="hold" nodeType="afterEffect">
                                  <p:stCondLst>
                                    <p:cond delay="0"/>
                                  </p:stCondLst>
                                  <p:childTnLst>
                                    <p:set>
                                      <p:cBhvr>
                                        <p:cTn id="38" dur="1" fill="hold">
                                          <p:stCondLst>
                                            <p:cond delay="0"/>
                                          </p:stCondLst>
                                        </p:cTn>
                                        <p:tgtEl>
                                          <p:spTgt spid="65"/>
                                        </p:tgtEl>
                                        <p:attrNameLst>
                                          <p:attrName>style.visibility</p:attrName>
                                        </p:attrNameLst>
                                      </p:cBhvr>
                                      <p:to>
                                        <p:strVal val="visible"/>
                                      </p:to>
                                    </p:set>
                                    <p:anim calcmode="lin" valueType="num">
                                      <p:cBhvr>
                                        <p:cTn id="39" dur="500" fill="hold"/>
                                        <p:tgtEl>
                                          <p:spTgt spid="65"/>
                                        </p:tgtEl>
                                        <p:attrNameLst>
                                          <p:attrName>ppt_w</p:attrName>
                                        </p:attrNameLst>
                                      </p:cBhvr>
                                      <p:tavLst>
                                        <p:tav tm="0">
                                          <p:val>
                                            <p:fltVal val="0"/>
                                          </p:val>
                                        </p:tav>
                                        <p:tav tm="100000">
                                          <p:val>
                                            <p:strVal val="#ppt_w"/>
                                          </p:val>
                                        </p:tav>
                                      </p:tavLst>
                                    </p:anim>
                                    <p:anim calcmode="lin" valueType="num">
                                      <p:cBhvr>
                                        <p:cTn id="40" dur="500" fill="hold"/>
                                        <p:tgtEl>
                                          <p:spTgt spid="65"/>
                                        </p:tgtEl>
                                        <p:attrNameLst>
                                          <p:attrName>ppt_h</p:attrName>
                                        </p:attrNameLst>
                                      </p:cBhvr>
                                      <p:tavLst>
                                        <p:tav tm="0">
                                          <p:val>
                                            <p:fltVal val="0"/>
                                          </p:val>
                                        </p:tav>
                                        <p:tav tm="100000">
                                          <p:val>
                                            <p:strVal val="#ppt_h"/>
                                          </p:val>
                                        </p:tav>
                                      </p:tavLst>
                                    </p:anim>
                                    <p:animEffect transition="in" filter="fade">
                                      <p:cBhvr>
                                        <p:cTn id="41" dur="500"/>
                                        <p:tgtEl>
                                          <p:spTgt spid="65"/>
                                        </p:tgtEl>
                                      </p:cBhvr>
                                    </p:animEffect>
                                  </p:childTnLst>
                                </p:cTn>
                              </p:par>
                            </p:childTnLst>
                          </p:cTn>
                        </p:par>
                        <p:par>
                          <p:cTn id="42" fill="hold">
                            <p:stCondLst>
                              <p:cond delay="3500"/>
                            </p:stCondLst>
                            <p:childTnLst>
                              <p:par>
                                <p:cTn id="43" presetID="18" presetClass="entr" presetSubtype="3" fill="hold" grpId="0"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strips(upRight)">
                                      <p:cBhvr>
                                        <p:cTn id="45" dur="500"/>
                                        <p:tgtEl>
                                          <p:spTgt spid="74"/>
                                        </p:tgtEl>
                                      </p:cBhvr>
                                    </p:animEffect>
                                  </p:childTnLst>
                                </p:cTn>
                              </p:par>
                            </p:childTnLst>
                          </p:cTn>
                        </p:par>
                        <p:par>
                          <p:cTn id="46" fill="hold">
                            <p:stCondLst>
                              <p:cond delay="4000"/>
                            </p:stCondLst>
                            <p:childTnLst>
                              <p:par>
                                <p:cTn id="47" presetID="2" presetClass="entr" presetSubtype="8" accel="50000" decel="50000" fill="hold" grpId="0" nodeType="afterEffect">
                                  <p:stCondLst>
                                    <p:cond delay="0"/>
                                  </p:stCondLst>
                                  <p:childTnLst>
                                    <p:set>
                                      <p:cBhvr>
                                        <p:cTn id="48" dur="1" fill="hold">
                                          <p:stCondLst>
                                            <p:cond delay="0"/>
                                          </p:stCondLst>
                                        </p:cTn>
                                        <p:tgtEl>
                                          <p:spTgt spid="68"/>
                                        </p:tgtEl>
                                        <p:attrNameLst>
                                          <p:attrName>style.visibility</p:attrName>
                                        </p:attrNameLst>
                                      </p:cBhvr>
                                      <p:to>
                                        <p:strVal val="visible"/>
                                      </p:to>
                                    </p:set>
                                    <p:anim calcmode="lin" valueType="num">
                                      <p:cBhvr additive="base">
                                        <p:cTn id="49" dur="500" fill="hold"/>
                                        <p:tgtEl>
                                          <p:spTgt spid="68"/>
                                        </p:tgtEl>
                                        <p:attrNameLst>
                                          <p:attrName>ppt_x</p:attrName>
                                        </p:attrNameLst>
                                      </p:cBhvr>
                                      <p:tavLst>
                                        <p:tav tm="0">
                                          <p:val>
                                            <p:strVal val="0-#ppt_w/2"/>
                                          </p:val>
                                        </p:tav>
                                        <p:tav tm="100000">
                                          <p:val>
                                            <p:strVal val="#ppt_x"/>
                                          </p:val>
                                        </p:tav>
                                      </p:tavLst>
                                    </p:anim>
                                    <p:anim calcmode="lin" valueType="num">
                                      <p:cBhvr additive="base">
                                        <p:cTn id="50" dur="500" fill="hold"/>
                                        <p:tgtEl>
                                          <p:spTgt spid="6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0" fill="hold" nodeType="afterEffect">
                                  <p:stCondLst>
                                    <p:cond delay="0"/>
                                  </p:stCondLst>
                                  <p:childTnLst>
                                    <p:set>
                                      <p:cBhvr>
                                        <p:cTn id="53" dur="1" fill="hold">
                                          <p:stCondLst>
                                            <p:cond delay="0"/>
                                          </p:stCondLst>
                                        </p:cTn>
                                        <p:tgtEl>
                                          <p:spTgt spid="55"/>
                                        </p:tgtEl>
                                        <p:attrNameLst>
                                          <p:attrName>style.visibility</p:attrName>
                                        </p:attrNameLst>
                                      </p:cBhvr>
                                      <p:to>
                                        <p:strVal val="visible"/>
                                      </p:to>
                                    </p:set>
                                    <p:anim calcmode="lin" valueType="num">
                                      <p:cBhvr>
                                        <p:cTn id="54" dur="500" fill="hold"/>
                                        <p:tgtEl>
                                          <p:spTgt spid="55"/>
                                        </p:tgtEl>
                                        <p:attrNameLst>
                                          <p:attrName>ppt_w</p:attrName>
                                        </p:attrNameLst>
                                      </p:cBhvr>
                                      <p:tavLst>
                                        <p:tav tm="0">
                                          <p:val>
                                            <p:fltVal val="0"/>
                                          </p:val>
                                        </p:tav>
                                        <p:tav tm="100000">
                                          <p:val>
                                            <p:strVal val="#ppt_w"/>
                                          </p:val>
                                        </p:tav>
                                      </p:tavLst>
                                    </p:anim>
                                    <p:anim calcmode="lin" valueType="num">
                                      <p:cBhvr>
                                        <p:cTn id="55" dur="500" fill="hold"/>
                                        <p:tgtEl>
                                          <p:spTgt spid="55"/>
                                        </p:tgtEl>
                                        <p:attrNameLst>
                                          <p:attrName>ppt_h</p:attrName>
                                        </p:attrNameLst>
                                      </p:cBhvr>
                                      <p:tavLst>
                                        <p:tav tm="0">
                                          <p:val>
                                            <p:fltVal val="0"/>
                                          </p:val>
                                        </p:tav>
                                        <p:tav tm="100000">
                                          <p:val>
                                            <p:strVal val="#ppt_h"/>
                                          </p:val>
                                        </p:tav>
                                      </p:tavLst>
                                    </p:anim>
                                    <p:animEffect transition="in" filter="fade">
                                      <p:cBhvr>
                                        <p:cTn id="56" dur="500"/>
                                        <p:tgtEl>
                                          <p:spTgt spid="55"/>
                                        </p:tgtEl>
                                      </p:cBhvr>
                                    </p:animEffect>
                                  </p:childTnLst>
                                </p:cTn>
                              </p:par>
                            </p:childTnLst>
                          </p:cTn>
                        </p:par>
                        <p:par>
                          <p:cTn id="57" fill="hold">
                            <p:stCondLst>
                              <p:cond delay="5000"/>
                            </p:stCondLst>
                            <p:childTnLst>
                              <p:par>
                                <p:cTn id="58" presetID="53" presetClass="entr" presetSubtype="0" fill="hold" nodeType="afterEffect">
                                  <p:stCondLst>
                                    <p:cond delay="0"/>
                                  </p:stCondLst>
                                  <p:childTnLst>
                                    <p:set>
                                      <p:cBhvr>
                                        <p:cTn id="59" dur="1" fill="hold">
                                          <p:stCondLst>
                                            <p:cond delay="0"/>
                                          </p:stCondLst>
                                        </p:cTn>
                                        <p:tgtEl>
                                          <p:spTgt spid="80"/>
                                        </p:tgtEl>
                                        <p:attrNameLst>
                                          <p:attrName>style.visibility</p:attrName>
                                        </p:attrNameLst>
                                      </p:cBhvr>
                                      <p:to>
                                        <p:strVal val="visible"/>
                                      </p:to>
                                    </p:set>
                                    <p:anim calcmode="lin" valueType="num">
                                      <p:cBhvr>
                                        <p:cTn id="60" dur="500" fill="hold"/>
                                        <p:tgtEl>
                                          <p:spTgt spid="80"/>
                                        </p:tgtEl>
                                        <p:attrNameLst>
                                          <p:attrName>ppt_w</p:attrName>
                                        </p:attrNameLst>
                                      </p:cBhvr>
                                      <p:tavLst>
                                        <p:tav tm="0">
                                          <p:val>
                                            <p:fltVal val="0"/>
                                          </p:val>
                                        </p:tav>
                                        <p:tav tm="100000">
                                          <p:val>
                                            <p:strVal val="#ppt_w"/>
                                          </p:val>
                                        </p:tav>
                                      </p:tavLst>
                                    </p:anim>
                                    <p:anim calcmode="lin" valueType="num">
                                      <p:cBhvr>
                                        <p:cTn id="61" dur="500" fill="hold"/>
                                        <p:tgtEl>
                                          <p:spTgt spid="80"/>
                                        </p:tgtEl>
                                        <p:attrNameLst>
                                          <p:attrName>ppt_h</p:attrName>
                                        </p:attrNameLst>
                                      </p:cBhvr>
                                      <p:tavLst>
                                        <p:tav tm="0">
                                          <p:val>
                                            <p:fltVal val="0"/>
                                          </p:val>
                                        </p:tav>
                                        <p:tav tm="100000">
                                          <p:val>
                                            <p:strVal val="#ppt_h"/>
                                          </p:val>
                                        </p:tav>
                                      </p:tavLst>
                                    </p:anim>
                                    <p:animEffect transition="in" filter="fade">
                                      <p:cBhvr>
                                        <p:cTn id="62" dur="500"/>
                                        <p:tgtEl>
                                          <p:spTgt spid="80"/>
                                        </p:tgtEl>
                                      </p:cBhvr>
                                    </p:animEffect>
                                  </p:childTnLst>
                                </p:cTn>
                              </p:par>
                            </p:childTnLst>
                          </p:cTn>
                        </p:par>
                        <p:par>
                          <p:cTn id="63" fill="hold">
                            <p:stCondLst>
                              <p:cond delay="5500"/>
                            </p:stCondLst>
                            <p:childTnLst>
                              <p:par>
                                <p:cTn id="64" presetID="18" presetClass="entr" presetSubtype="6" fill="hold" grpId="0" nodeType="afterEffect">
                                  <p:stCondLst>
                                    <p:cond delay="0"/>
                                  </p:stCondLst>
                                  <p:childTnLst>
                                    <p:set>
                                      <p:cBhvr>
                                        <p:cTn id="65" dur="1" fill="hold">
                                          <p:stCondLst>
                                            <p:cond delay="0"/>
                                          </p:stCondLst>
                                        </p:cTn>
                                        <p:tgtEl>
                                          <p:spTgt spid="75"/>
                                        </p:tgtEl>
                                        <p:attrNameLst>
                                          <p:attrName>style.visibility</p:attrName>
                                        </p:attrNameLst>
                                      </p:cBhvr>
                                      <p:to>
                                        <p:strVal val="visible"/>
                                      </p:to>
                                    </p:set>
                                    <p:animEffect transition="in" filter="strips(downRight)">
                                      <p:cBhvr>
                                        <p:cTn id="66" dur="500"/>
                                        <p:tgtEl>
                                          <p:spTgt spid="75"/>
                                        </p:tgtEl>
                                      </p:cBhvr>
                                    </p:animEffect>
                                  </p:childTnLst>
                                </p:cTn>
                              </p:par>
                            </p:childTnLst>
                          </p:cTn>
                        </p:par>
                        <p:par>
                          <p:cTn id="67" fill="hold">
                            <p:stCondLst>
                              <p:cond delay="6000"/>
                            </p:stCondLst>
                            <p:childTnLst>
                              <p:par>
                                <p:cTn id="68" presetID="2" presetClass="entr" presetSubtype="8" accel="50000" decel="50000" fill="hold" grpId="0" nodeType="afterEffect">
                                  <p:stCondLst>
                                    <p:cond delay="0"/>
                                  </p:stCondLst>
                                  <p:childTnLst>
                                    <p:set>
                                      <p:cBhvr>
                                        <p:cTn id="69" dur="1" fill="hold">
                                          <p:stCondLst>
                                            <p:cond delay="0"/>
                                          </p:stCondLst>
                                        </p:cTn>
                                        <p:tgtEl>
                                          <p:spTgt spid="87"/>
                                        </p:tgtEl>
                                        <p:attrNameLst>
                                          <p:attrName>style.visibility</p:attrName>
                                        </p:attrNameLst>
                                      </p:cBhvr>
                                      <p:to>
                                        <p:strVal val="visible"/>
                                      </p:to>
                                    </p:set>
                                    <p:anim calcmode="lin" valueType="num">
                                      <p:cBhvr additive="base">
                                        <p:cTn id="70" dur="500" fill="hold"/>
                                        <p:tgtEl>
                                          <p:spTgt spid="87"/>
                                        </p:tgtEl>
                                        <p:attrNameLst>
                                          <p:attrName>ppt_x</p:attrName>
                                        </p:attrNameLst>
                                      </p:cBhvr>
                                      <p:tavLst>
                                        <p:tav tm="0">
                                          <p:val>
                                            <p:strVal val="0-#ppt_w/2"/>
                                          </p:val>
                                        </p:tav>
                                        <p:tav tm="100000">
                                          <p:val>
                                            <p:strVal val="#ppt_x"/>
                                          </p:val>
                                        </p:tav>
                                      </p:tavLst>
                                    </p:anim>
                                    <p:anim calcmode="lin" valueType="num">
                                      <p:cBhvr additive="base">
                                        <p:cTn id="71" dur="500" fill="hold"/>
                                        <p:tgtEl>
                                          <p:spTgt spid="87"/>
                                        </p:tgtEl>
                                        <p:attrNameLst>
                                          <p:attrName>ppt_y</p:attrName>
                                        </p:attrNameLst>
                                      </p:cBhvr>
                                      <p:tavLst>
                                        <p:tav tm="0">
                                          <p:val>
                                            <p:strVal val="#ppt_y"/>
                                          </p:val>
                                        </p:tav>
                                        <p:tav tm="100000">
                                          <p:val>
                                            <p:strVal val="#ppt_y"/>
                                          </p:val>
                                        </p:tav>
                                      </p:tavLst>
                                    </p:anim>
                                  </p:childTnLst>
                                </p:cTn>
                              </p:par>
                            </p:childTnLst>
                          </p:cTn>
                        </p:par>
                        <p:par>
                          <p:cTn id="72" fill="hold">
                            <p:stCondLst>
                              <p:cond delay="6500"/>
                            </p:stCondLst>
                            <p:childTnLst>
                              <p:par>
                                <p:cTn id="73" presetID="53" presetClass="entr" presetSubtype="0" fill="hold" nodeType="afterEffect">
                                  <p:stCondLst>
                                    <p:cond delay="0"/>
                                  </p:stCondLst>
                                  <p:childTnLst>
                                    <p:set>
                                      <p:cBhvr>
                                        <p:cTn id="74" dur="1" fill="hold">
                                          <p:stCondLst>
                                            <p:cond delay="0"/>
                                          </p:stCondLst>
                                        </p:cTn>
                                        <p:tgtEl>
                                          <p:spTgt spid="62"/>
                                        </p:tgtEl>
                                        <p:attrNameLst>
                                          <p:attrName>style.visibility</p:attrName>
                                        </p:attrNameLst>
                                      </p:cBhvr>
                                      <p:to>
                                        <p:strVal val="visible"/>
                                      </p:to>
                                    </p:set>
                                    <p:anim calcmode="lin" valueType="num">
                                      <p:cBhvr>
                                        <p:cTn id="75" dur="500" fill="hold"/>
                                        <p:tgtEl>
                                          <p:spTgt spid="62"/>
                                        </p:tgtEl>
                                        <p:attrNameLst>
                                          <p:attrName>ppt_w</p:attrName>
                                        </p:attrNameLst>
                                      </p:cBhvr>
                                      <p:tavLst>
                                        <p:tav tm="0">
                                          <p:val>
                                            <p:fltVal val="0"/>
                                          </p:val>
                                        </p:tav>
                                        <p:tav tm="100000">
                                          <p:val>
                                            <p:strVal val="#ppt_w"/>
                                          </p:val>
                                        </p:tav>
                                      </p:tavLst>
                                    </p:anim>
                                    <p:anim calcmode="lin" valueType="num">
                                      <p:cBhvr>
                                        <p:cTn id="76" dur="500" fill="hold"/>
                                        <p:tgtEl>
                                          <p:spTgt spid="62"/>
                                        </p:tgtEl>
                                        <p:attrNameLst>
                                          <p:attrName>ppt_h</p:attrName>
                                        </p:attrNameLst>
                                      </p:cBhvr>
                                      <p:tavLst>
                                        <p:tav tm="0">
                                          <p:val>
                                            <p:fltVal val="0"/>
                                          </p:val>
                                        </p:tav>
                                        <p:tav tm="100000">
                                          <p:val>
                                            <p:strVal val="#ppt_h"/>
                                          </p:val>
                                        </p:tav>
                                      </p:tavLst>
                                    </p:anim>
                                    <p:animEffect transition="in" filter="fade">
                                      <p:cBhvr>
                                        <p:cTn id="77" dur="500"/>
                                        <p:tgtEl>
                                          <p:spTgt spid="62"/>
                                        </p:tgtEl>
                                      </p:cBhvr>
                                    </p:animEffect>
                                  </p:childTnLst>
                                </p:cTn>
                              </p:par>
                            </p:childTnLst>
                          </p:cTn>
                        </p:par>
                        <p:par>
                          <p:cTn id="78" fill="hold">
                            <p:stCondLst>
                              <p:cond delay="7000"/>
                            </p:stCondLst>
                            <p:childTnLst>
                              <p:par>
                                <p:cTn id="79" presetID="53" presetClass="entr" presetSubtype="0" fill="hold" nodeType="afterEffect">
                                  <p:stCondLst>
                                    <p:cond delay="0"/>
                                  </p:stCondLst>
                                  <p:childTnLst>
                                    <p:set>
                                      <p:cBhvr>
                                        <p:cTn id="80" dur="1" fill="hold">
                                          <p:stCondLst>
                                            <p:cond delay="0"/>
                                          </p:stCondLst>
                                        </p:cTn>
                                        <p:tgtEl>
                                          <p:spTgt spid="88"/>
                                        </p:tgtEl>
                                        <p:attrNameLst>
                                          <p:attrName>style.visibility</p:attrName>
                                        </p:attrNameLst>
                                      </p:cBhvr>
                                      <p:to>
                                        <p:strVal val="visible"/>
                                      </p:to>
                                    </p:set>
                                    <p:anim calcmode="lin" valueType="num">
                                      <p:cBhvr>
                                        <p:cTn id="81" dur="500" fill="hold"/>
                                        <p:tgtEl>
                                          <p:spTgt spid="88"/>
                                        </p:tgtEl>
                                        <p:attrNameLst>
                                          <p:attrName>ppt_w</p:attrName>
                                        </p:attrNameLst>
                                      </p:cBhvr>
                                      <p:tavLst>
                                        <p:tav tm="0">
                                          <p:val>
                                            <p:fltVal val="0"/>
                                          </p:val>
                                        </p:tav>
                                        <p:tav tm="100000">
                                          <p:val>
                                            <p:strVal val="#ppt_w"/>
                                          </p:val>
                                        </p:tav>
                                      </p:tavLst>
                                    </p:anim>
                                    <p:anim calcmode="lin" valueType="num">
                                      <p:cBhvr>
                                        <p:cTn id="82" dur="500" fill="hold"/>
                                        <p:tgtEl>
                                          <p:spTgt spid="88"/>
                                        </p:tgtEl>
                                        <p:attrNameLst>
                                          <p:attrName>ppt_h</p:attrName>
                                        </p:attrNameLst>
                                      </p:cBhvr>
                                      <p:tavLst>
                                        <p:tav tm="0">
                                          <p:val>
                                            <p:fltVal val="0"/>
                                          </p:val>
                                        </p:tav>
                                        <p:tav tm="100000">
                                          <p:val>
                                            <p:strVal val="#ppt_h"/>
                                          </p:val>
                                        </p:tav>
                                      </p:tavLst>
                                    </p:anim>
                                    <p:animEffect transition="in" filter="fade">
                                      <p:cBhvr>
                                        <p:cTn id="83" dur="500"/>
                                        <p:tgtEl>
                                          <p:spTgt spid="88"/>
                                        </p:tgtEl>
                                      </p:cBhvr>
                                    </p:animEffect>
                                  </p:childTnLst>
                                </p:cTn>
                              </p:par>
                            </p:childTnLst>
                          </p:cTn>
                        </p:par>
                        <p:par>
                          <p:cTn id="84" fill="hold">
                            <p:stCondLst>
                              <p:cond delay="7500"/>
                            </p:stCondLst>
                            <p:childTnLst>
                              <p:par>
                                <p:cTn id="85" presetID="22" presetClass="entr" presetSubtype="8" fill="hold" nodeType="afterEffect">
                                  <p:stCondLst>
                                    <p:cond delay="0"/>
                                  </p:stCondLst>
                                  <p:childTnLst>
                                    <p:set>
                                      <p:cBhvr>
                                        <p:cTn id="86" dur="1" fill="hold">
                                          <p:stCondLst>
                                            <p:cond delay="0"/>
                                          </p:stCondLst>
                                        </p:cTn>
                                        <p:tgtEl>
                                          <p:spTgt spid="37"/>
                                        </p:tgtEl>
                                        <p:attrNameLst>
                                          <p:attrName>style.visibility</p:attrName>
                                        </p:attrNameLst>
                                      </p:cBhvr>
                                      <p:to>
                                        <p:strVal val="visible"/>
                                      </p:to>
                                    </p:set>
                                    <p:animEffect transition="in" filter="wipe(left)">
                                      <p:cBhvr>
                                        <p:cTn id="87" dur="75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64" grpId="0" animBg="1"/>
      <p:bldP spid="68" grpId="0" animBg="1"/>
      <p:bldP spid="87" grpId="0" animBg="1"/>
      <p:bldP spid="73" grpId="0" animBg="1"/>
      <p:bldP spid="74" grpId="0" animBg="1"/>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 b="-4000"/>
          </a:stretch>
        </a:blipFill>
        <a:effectLst/>
      </p:bgPr>
    </p:bg>
    <p:spTree>
      <p:nvGrpSpPr>
        <p:cNvPr id="1" name=""/>
        <p:cNvGrpSpPr/>
        <p:nvPr/>
      </p:nvGrpSpPr>
      <p:grpSpPr>
        <a:xfrm>
          <a:off x="0" y="0"/>
          <a:ext cx="0" cy="0"/>
          <a:chOff x="0" y="0"/>
          <a:chExt cx="0" cy="0"/>
        </a:xfrm>
      </p:grpSpPr>
      <p:sp>
        <p:nvSpPr>
          <p:cNvPr id="2067" name="Freeform 19"/>
          <p:cNvSpPr>
            <a:spLocks/>
          </p:cNvSpPr>
          <p:nvPr/>
        </p:nvSpPr>
        <p:spPr bwMode="auto">
          <a:xfrm>
            <a:off x="4357825" y="4802717"/>
            <a:ext cx="3511942" cy="1003300"/>
          </a:xfrm>
          <a:custGeom>
            <a:avLst/>
            <a:gdLst/>
            <a:ahLst/>
            <a:cxnLst>
              <a:cxn ang="0">
                <a:pos x="1868" y="0"/>
              </a:cxn>
              <a:cxn ang="0">
                <a:pos x="0" y="0"/>
              </a:cxn>
              <a:cxn ang="0">
                <a:pos x="0" y="480"/>
              </a:cxn>
              <a:cxn ang="0">
                <a:pos x="1697" y="480"/>
              </a:cxn>
              <a:cxn ang="0">
                <a:pos x="1868" y="0"/>
              </a:cxn>
            </a:cxnLst>
            <a:rect l="0" t="0" r="r" b="b"/>
            <a:pathLst>
              <a:path w="1868" h="480">
                <a:moveTo>
                  <a:pt x="1868" y="0"/>
                </a:moveTo>
                <a:lnTo>
                  <a:pt x="0" y="0"/>
                </a:lnTo>
                <a:lnTo>
                  <a:pt x="0" y="480"/>
                </a:lnTo>
                <a:lnTo>
                  <a:pt x="1697" y="480"/>
                </a:lnTo>
                <a:lnTo>
                  <a:pt x="1868" y="0"/>
                </a:lnTo>
                <a:close/>
              </a:path>
            </a:pathLst>
          </a:custGeom>
          <a:solidFill>
            <a:srgbClr val="157EB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68" name="Freeform 20"/>
          <p:cNvSpPr>
            <a:spLocks/>
          </p:cNvSpPr>
          <p:nvPr/>
        </p:nvSpPr>
        <p:spPr bwMode="auto">
          <a:xfrm>
            <a:off x="3994152" y="3776134"/>
            <a:ext cx="3393015" cy="778936"/>
          </a:xfrm>
          <a:custGeom>
            <a:avLst/>
            <a:gdLst/>
            <a:ahLst/>
            <a:cxnLst>
              <a:cxn ang="0">
                <a:pos x="1640" y="0"/>
              </a:cxn>
              <a:cxn ang="0">
                <a:pos x="0" y="0"/>
              </a:cxn>
              <a:cxn ang="0">
                <a:pos x="0" y="479"/>
              </a:cxn>
              <a:cxn ang="0">
                <a:pos x="1468" y="479"/>
              </a:cxn>
              <a:cxn ang="0">
                <a:pos x="1640" y="0"/>
              </a:cxn>
            </a:cxnLst>
            <a:rect l="0" t="0" r="r" b="b"/>
            <a:pathLst>
              <a:path w="1640" h="479">
                <a:moveTo>
                  <a:pt x="1640" y="0"/>
                </a:moveTo>
                <a:lnTo>
                  <a:pt x="0" y="0"/>
                </a:lnTo>
                <a:lnTo>
                  <a:pt x="0" y="479"/>
                </a:lnTo>
                <a:lnTo>
                  <a:pt x="1468" y="479"/>
                </a:lnTo>
                <a:lnTo>
                  <a:pt x="1640" y="0"/>
                </a:lnTo>
                <a:close/>
              </a:path>
            </a:pathLst>
          </a:custGeom>
          <a:solidFill>
            <a:srgbClr val="239BD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378631" y="2758019"/>
            <a:ext cx="3523820" cy="817032"/>
          </a:xfrm>
          <a:custGeom>
            <a:avLst/>
            <a:gdLst/>
            <a:ahLst/>
            <a:cxnLst>
              <a:cxn ang="0">
                <a:pos x="1799" y="0"/>
              </a:cxn>
              <a:cxn ang="0">
                <a:pos x="0" y="0"/>
              </a:cxn>
              <a:cxn ang="0">
                <a:pos x="0" y="481"/>
              </a:cxn>
              <a:cxn ang="0">
                <a:pos x="1628" y="481"/>
              </a:cxn>
              <a:cxn ang="0">
                <a:pos x="1799" y="0"/>
              </a:cxn>
            </a:cxnLst>
            <a:rect l="0" t="0" r="r" b="b"/>
            <a:pathLst>
              <a:path w="1799" h="481">
                <a:moveTo>
                  <a:pt x="1799" y="0"/>
                </a:moveTo>
                <a:lnTo>
                  <a:pt x="0" y="0"/>
                </a:lnTo>
                <a:lnTo>
                  <a:pt x="0" y="481"/>
                </a:lnTo>
                <a:lnTo>
                  <a:pt x="1628" y="481"/>
                </a:lnTo>
                <a:lnTo>
                  <a:pt x="1799" y="0"/>
                </a:lnTo>
                <a:close/>
              </a:path>
            </a:pathLst>
          </a:custGeom>
          <a:solidFill>
            <a:srgbClr val="36B8E3"/>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3094567" y="1735669"/>
            <a:ext cx="3397251" cy="833976"/>
          </a:xfrm>
          <a:custGeom>
            <a:avLst/>
            <a:gdLst/>
            <a:ahLst/>
            <a:cxnLst>
              <a:cxn ang="0">
                <a:pos x="1605" y="0"/>
              </a:cxn>
              <a:cxn ang="0">
                <a:pos x="0" y="0"/>
              </a:cxn>
              <a:cxn ang="0">
                <a:pos x="0" y="479"/>
              </a:cxn>
              <a:cxn ang="0">
                <a:pos x="1434" y="479"/>
              </a:cxn>
              <a:cxn ang="0">
                <a:pos x="1605" y="0"/>
              </a:cxn>
            </a:cxnLst>
            <a:rect l="0" t="0" r="r" b="b"/>
            <a:pathLst>
              <a:path w="1605" h="479">
                <a:moveTo>
                  <a:pt x="1605" y="0"/>
                </a:moveTo>
                <a:lnTo>
                  <a:pt x="0" y="0"/>
                </a:lnTo>
                <a:lnTo>
                  <a:pt x="0" y="479"/>
                </a:lnTo>
                <a:lnTo>
                  <a:pt x="1434" y="479"/>
                </a:lnTo>
                <a:lnTo>
                  <a:pt x="1605" y="0"/>
                </a:lnTo>
                <a:close/>
              </a:path>
            </a:pathLst>
          </a:custGeom>
          <a:solidFill>
            <a:srgbClr val="44D7FB"/>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2" name="Group 31"/>
          <p:cNvGrpSpPr/>
          <p:nvPr/>
        </p:nvGrpSpPr>
        <p:grpSpPr>
          <a:xfrm>
            <a:off x="1111252" y="4449233"/>
            <a:ext cx="3966633" cy="1898651"/>
            <a:chOff x="661988" y="3251200"/>
            <a:chExt cx="2974975" cy="1423988"/>
          </a:xfrm>
        </p:grpSpPr>
        <p:sp>
          <p:nvSpPr>
            <p:cNvPr id="2071" name="Freeform 23"/>
            <p:cNvSpPr>
              <a:spLocks/>
            </p:cNvSpPr>
            <p:nvPr/>
          </p:nvSpPr>
          <p:spPr bwMode="auto">
            <a:xfrm>
              <a:off x="661988" y="3511550"/>
              <a:ext cx="2974975" cy="1163638"/>
            </a:xfrm>
            <a:custGeom>
              <a:avLst/>
              <a:gdLst/>
              <a:ahLst/>
              <a:cxnLst>
                <a:cxn ang="0">
                  <a:pos x="1310" y="320"/>
                </a:cxn>
                <a:cxn ang="0">
                  <a:pos x="1310" y="319"/>
                </a:cxn>
                <a:cxn ang="0">
                  <a:pos x="1308" y="315"/>
                </a:cxn>
                <a:cxn ang="0">
                  <a:pos x="1154" y="0"/>
                </a:cxn>
                <a:cxn ang="0">
                  <a:pos x="657" y="123"/>
                </a:cxn>
                <a:cxn ang="0">
                  <a:pos x="160" y="0"/>
                </a:cxn>
                <a:cxn ang="0">
                  <a:pos x="6" y="315"/>
                </a:cxn>
                <a:cxn ang="0">
                  <a:pos x="4" y="319"/>
                </a:cxn>
                <a:cxn ang="0">
                  <a:pos x="4" y="320"/>
                </a:cxn>
                <a:cxn ang="0">
                  <a:pos x="0" y="340"/>
                </a:cxn>
                <a:cxn ang="0">
                  <a:pos x="657" y="514"/>
                </a:cxn>
                <a:cxn ang="0">
                  <a:pos x="1314" y="340"/>
                </a:cxn>
                <a:cxn ang="0">
                  <a:pos x="1310" y="320"/>
                </a:cxn>
              </a:cxnLst>
              <a:rect l="0" t="0" r="r" b="b"/>
              <a:pathLst>
                <a:path w="1314" h="514">
                  <a:moveTo>
                    <a:pt x="1310" y="320"/>
                  </a:moveTo>
                  <a:cubicBezTo>
                    <a:pt x="1310" y="319"/>
                    <a:pt x="1310" y="319"/>
                    <a:pt x="1310" y="319"/>
                  </a:cubicBezTo>
                  <a:cubicBezTo>
                    <a:pt x="1309" y="318"/>
                    <a:pt x="1309" y="316"/>
                    <a:pt x="1308" y="315"/>
                  </a:cubicBezTo>
                  <a:cubicBezTo>
                    <a:pt x="1154" y="0"/>
                    <a:pt x="1154" y="0"/>
                    <a:pt x="1154" y="0"/>
                  </a:cubicBezTo>
                  <a:cubicBezTo>
                    <a:pt x="1096" y="71"/>
                    <a:pt x="895" y="123"/>
                    <a:pt x="657" y="123"/>
                  </a:cubicBezTo>
                  <a:cubicBezTo>
                    <a:pt x="419" y="123"/>
                    <a:pt x="218" y="71"/>
                    <a:pt x="160" y="0"/>
                  </a:cubicBezTo>
                  <a:cubicBezTo>
                    <a:pt x="6" y="315"/>
                    <a:pt x="6" y="315"/>
                    <a:pt x="6" y="315"/>
                  </a:cubicBezTo>
                  <a:cubicBezTo>
                    <a:pt x="5" y="316"/>
                    <a:pt x="5" y="318"/>
                    <a:pt x="4" y="319"/>
                  </a:cubicBezTo>
                  <a:cubicBezTo>
                    <a:pt x="4" y="320"/>
                    <a:pt x="4" y="320"/>
                    <a:pt x="4" y="320"/>
                  </a:cubicBezTo>
                  <a:cubicBezTo>
                    <a:pt x="1" y="326"/>
                    <a:pt x="0" y="333"/>
                    <a:pt x="0" y="340"/>
                  </a:cubicBezTo>
                  <a:cubicBezTo>
                    <a:pt x="0" y="436"/>
                    <a:pt x="294" y="514"/>
                    <a:pt x="657" y="514"/>
                  </a:cubicBezTo>
                  <a:cubicBezTo>
                    <a:pt x="1020" y="514"/>
                    <a:pt x="1314" y="436"/>
                    <a:pt x="1314" y="340"/>
                  </a:cubicBezTo>
                  <a:cubicBezTo>
                    <a:pt x="1314" y="333"/>
                    <a:pt x="1313" y="326"/>
                    <a:pt x="1310" y="320"/>
                  </a:cubicBezTo>
                  <a:close/>
                </a:path>
              </a:pathLst>
            </a:custGeom>
            <a:solidFill>
              <a:srgbClr val="157EB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072" name="Oval 24"/>
            <p:cNvSpPr>
              <a:spLocks noChangeArrowheads="1"/>
            </p:cNvSpPr>
            <p:nvPr/>
          </p:nvSpPr>
          <p:spPr bwMode="auto">
            <a:xfrm>
              <a:off x="1012825" y="3251200"/>
              <a:ext cx="2273300" cy="603250"/>
            </a:xfrm>
            <a:prstGeom prst="ellipse">
              <a:avLst/>
            </a:pr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3" name="Group 32"/>
          <p:cNvGrpSpPr/>
          <p:nvPr/>
        </p:nvGrpSpPr>
        <p:grpSpPr>
          <a:xfrm>
            <a:off x="1699685" y="3536952"/>
            <a:ext cx="2789767" cy="1426633"/>
            <a:chOff x="1103313" y="2566988"/>
            <a:chExt cx="2092325" cy="1069975"/>
          </a:xfrm>
        </p:grpSpPr>
        <p:sp>
          <p:nvSpPr>
            <p:cNvPr id="2073" name="Freeform 25"/>
            <p:cNvSpPr>
              <a:spLocks/>
            </p:cNvSpPr>
            <p:nvPr/>
          </p:nvSpPr>
          <p:spPr bwMode="auto">
            <a:xfrm>
              <a:off x="1103313" y="2744788"/>
              <a:ext cx="2092325" cy="892175"/>
            </a:xfrm>
            <a:custGeom>
              <a:avLst/>
              <a:gdLst/>
              <a:ahLst/>
              <a:cxnLst>
                <a:cxn ang="0">
                  <a:pos x="794" y="0"/>
                </a:cxn>
                <a:cxn ang="0">
                  <a:pos x="462" y="71"/>
                </a:cxn>
                <a:cxn ang="0">
                  <a:pos x="130" y="0"/>
                </a:cxn>
                <a:cxn ang="0">
                  <a:pos x="0" y="266"/>
                </a:cxn>
                <a:cxn ang="0">
                  <a:pos x="462" y="394"/>
                </a:cxn>
                <a:cxn ang="0">
                  <a:pos x="924" y="266"/>
                </a:cxn>
                <a:cxn ang="0">
                  <a:pos x="794" y="0"/>
                </a:cxn>
              </a:cxnLst>
              <a:rect l="0" t="0" r="r" b="b"/>
              <a:pathLst>
                <a:path w="924" h="394">
                  <a:moveTo>
                    <a:pt x="794" y="0"/>
                  </a:moveTo>
                  <a:cubicBezTo>
                    <a:pt x="739" y="42"/>
                    <a:pt x="611" y="71"/>
                    <a:pt x="462" y="71"/>
                  </a:cubicBezTo>
                  <a:cubicBezTo>
                    <a:pt x="313" y="71"/>
                    <a:pt x="185" y="42"/>
                    <a:pt x="130" y="0"/>
                  </a:cubicBezTo>
                  <a:cubicBezTo>
                    <a:pt x="0" y="266"/>
                    <a:pt x="0" y="266"/>
                    <a:pt x="0" y="266"/>
                  </a:cubicBezTo>
                  <a:cubicBezTo>
                    <a:pt x="0" y="331"/>
                    <a:pt x="222" y="394"/>
                    <a:pt x="462" y="394"/>
                  </a:cubicBezTo>
                  <a:cubicBezTo>
                    <a:pt x="702" y="394"/>
                    <a:pt x="924" y="331"/>
                    <a:pt x="924" y="266"/>
                  </a:cubicBezTo>
                  <a:lnTo>
                    <a:pt x="794" y="0"/>
                  </a:lnTo>
                  <a:close/>
                </a:path>
              </a:pathLst>
            </a:custGeom>
            <a:solidFill>
              <a:srgbClr val="239B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4" name="Oval 26"/>
            <p:cNvSpPr>
              <a:spLocks noChangeArrowheads="1"/>
            </p:cNvSpPr>
            <p:nvPr/>
          </p:nvSpPr>
          <p:spPr bwMode="auto">
            <a:xfrm>
              <a:off x="1390650" y="2566988"/>
              <a:ext cx="1517650" cy="403225"/>
            </a:xfrm>
            <a:prstGeom prst="ellipse">
              <a:avLst/>
            </a:pr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4" name="Group 33"/>
          <p:cNvGrpSpPr/>
          <p:nvPr/>
        </p:nvGrpSpPr>
        <p:grpSpPr>
          <a:xfrm>
            <a:off x="2194985" y="2633134"/>
            <a:ext cx="1799167" cy="1134535"/>
            <a:chOff x="1474788" y="1889125"/>
            <a:chExt cx="1349375" cy="850901"/>
          </a:xfrm>
        </p:grpSpPr>
        <p:sp>
          <p:nvSpPr>
            <p:cNvPr id="2075" name="Freeform 27"/>
            <p:cNvSpPr>
              <a:spLocks/>
            </p:cNvSpPr>
            <p:nvPr/>
          </p:nvSpPr>
          <p:spPr bwMode="auto">
            <a:xfrm>
              <a:off x="1474788" y="1976438"/>
              <a:ext cx="1349375" cy="763588"/>
            </a:xfrm>
            <a:custGeom>
              <a:avLst/>
              <a:gdLst/>
              <a:ahLst/>
              <a:cxnLst>
                <a:cxn ang="0">
                  <a:pos x="465" y="0"/>
                </a:cxn>
                <a:cxn ang="0">
                  <a:pos x="298" y="31"/>
                </a:cxn>
                <a:cxn ang="0">
                  <a:pos x="131" y="0"/>
                </a:cxn>
                <a:cxn ang="0">
                  <a:pos x="0" y="270"/>
                </a:cxn>
                <a:cxn ang="0">
                  <a:pos x="298" y="337"/>
                </a:cxn>
                <a:cxn ang="0">
                  <a:pos x="596" y="270"/>
                </a:cxn>
                <a:cxn ang="0">
                  <a:pos x="465" y="0"/>
                </a:cxn>
              </a:cxnLst>
              <a:rect l="0" t="0" r="r" b="b"/>
              <a:pathLst>
                <a:path w="596" h="337">
                  <a:moveTo>
                    <a:pt x="465" y="0"/>
                  </a:moveTo>
                  <a:cubicBezTo>
                    <a:pt x="432" y="19"/>
                    <a:pt x="369" y="31"/>
                    <a:pt x="298" y="31"/>
                  </a:cubicBezTo>
                  <a:cubicBezTo>
                    <a:pt x="227" y="31"/>
                    <a:pt x="164" y="19"/>
                    <a:pt x="131" y="0"/>
                  </a:cubicBezTo>
                  <a:cubicBezTo>
                    <a:pt x="0" y="270"/>
                    <a:pt x="0" y="270"/>
                    <a:pt x="0" y="270"/>
                  </a:cubicBezTo>
                  <a:cubicBezTo>
                    <a:pt x="7" y="310"/>
                    <a:pt x="137" y="337"/>
                    <a:pt x="298" y="337"/>
                  </a:cubicBezTo>
                  <a:cubicBezTo>
                    <a:pt x="459" y="337"/>
                    <a:pt x="592" y="310"/>
                    <a:pt x="596" y="270"/>
                  </a:cubicBezTo>
                  <a:lnTo>
                    <a:pt x="465" y="0"/>
                  </a:lnTo>
                  <a:close/>
                </a:path>
              </a:pathLst>
            </a:custGeom>
            <a:solidFill>
              <a:srgbClr val="36B8E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76" name="Oval 28"/>
            <p:cNvSpPr>
              <a:spLocks noChangeArrowheads="1"/>
            </p:cNvSpPr>
            <p:nvPr/>
          </p:nvSpPr>
          <p:spPr bwMode="auto">
            <a:xfrm>
              <a:off x="1770063" y="1889125"/>
              <a:ext cx="760413" cy="201613"/>
            </a:xfrm>
            <a:prstGeom prst="ellipse">
              <a:avLst/>
            </a:pr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077" name="Freeform 29"/>
          <p:cNvSpPr>
            <a:spLocks/>
          </p:cNvSpPr>
          <p:nvPr/>
        </p:nvSpPr>
        <p:spPr bwMode="auto">
          <a:xfrm>
            <a:off x="2675467" y="1714500"/>
            <a:ext cx="838200" cy="950384"/>
          </a:xfrm>
          <a:custGeom>
            <a:avLst/>
            <a:gdLst/>
            <a:ahLst/>
            <a:cxnLst>
              <a:cxn ang="0">
                <a:pos x="139" y="315"/>
              </a:cxn>
              <a:cxn ang="0">
                <a:pos x="278" y="286"/>
              </a:cxn>
              <a:cxn ang="0">
                <a:pos x="139" y="0"/>
              </a:cxn>
              <a:cxn ang="0">
                <a:pos x="0" y="286"/>
              </a:cxn>
              <a:cxn ang="0">
                <a:pos x="139" y="315"/>
              </a:cxn>
            </a:cxnLst>
            <a:rect l="0" t="0" r="r" b="b"/>
            <a:pathLst>
              <a:path w="278" h="315">
                <a:moveTo>
                  <a:pt x="139" y="315"/>
                </a:moveTo>
                <a:cubicBezTo>
                  <a:pt x="207" y="315"/>
                  <a:pt x="274" y="301"/>
                  <a:pt x="278" y="286"/>
                </a:cubicBezTo>
                <a:cubicBezTo>
                  <a:pt x="139" y="0"/>
                  <a:pt x="139" y="0"/>
                  <a:pt x="139" y="0"/>
                </a:cubicBezTo>
                <a:cubicBezTo>
                  <a:pt x="0" y="286"/>
                  <a:pt x="0" y="286"/>
                  <a:pt x="0" y="286"/>
                </a:cubicBezTo>
                <a:cubicBezTo>
                  <a:pt x="2" y="300"/>
                  <a:pt x="71" y="315"/>
                  <a:pt x="139" y="315"/>
                </a:cubicBezTo>
                <a:close/>
              </a:path>
            </a:pathLst>
          </a:custGeom>
          <a:solidFill>
            <a:srgbClr val="44D7FB"/>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9" name="Group 68"/>
          <p:cNvGrpSpPr/>
          <p:nvPr/>
        </p:nvGrpSpPr>
        <p:grpSpPr>
          <a:xfrm>
            <a:off x="370046" y="304456"/>
            <a:ext cx="5845156" cy="1077095"/>
            <a:chOff x="587022" y="976809"/>
            <a:chExt cx="5845156" cy="1077095"/>
          </a:xfrm>
        </p:grpSpPr>
        <p:sp>
          <p:nvSpPr>
            <p:cNvPr id="70" name="TextBox 6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71" name="TextBox 7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grpSp>
        <p:nvGrpSpPr>
          <p:cNvPr id="6" name="Group 5"/>
          <p:cNvGrpSpPr/>
          <p:nvPr/>
        </p:nvGrpSpPr>
        <p:grpSpPr>
          <a:xfrm>
            <a:off x="3787628" y="1892872"/>
            <a:ext cx="2427574" cy="482031"/>
            <a:chOff x="3787628" y="1892872"/>
            <a:chExt cx="2427574" cy="482031"/>
          </a:xfrm>
        </p:grpSpPr>
        <p:sp>
          <p:nvSpPr>
            <p:cNvPr id="72" name="Text Box 10"/>
            <p:cNvSpPr txBox="1">
              <a:spLocks noChangeArrowheads="1"/>
            </p:cNvSpPr>
            <p:nvPr/>
          </p:nvSpPr>
          <p:spPr bwMode="auto">
            <a:xfrm>
              <a:off x="4386402" y="1974891"/>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sp>
          <p:nvSpPr>
            <p:cNvPr id="76" name="Freeform 37"/>
            <p:cNvSpPr>
              <a:spLocks noChangeAspect="1" noEditPoints="1"/>
            </p:cNvSpPr>
            <p:nvPr/>
          </p:nvSpPr>
          <p:spPr bwMode="auto">
            <a:xfrm>
              <a:off x="3787628" y="1892872"/>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7" name="Group 6"/>
          <p:cNvGrpSpPr/>
          <p:nvPr/>
        </p:nvGrpSpPr>
        <p:grpSpPr>
          <a:xfrm>
            <a:off x="4225838" y="2937935"/>
            <a:ext cx="2429513" cy="457200"/>
            <a:chOff x="4225838" y="2937935"/>
            <a:chExt cx="2429513" cy="457200"/>
          </a:xfrm>
        </p:grpSpPr>
        <p:sp>
          <p:nvSpPr>
            <p:cNvPr id="74" name="Freeform 211"/>
            <p:cNvSpPr>
              <a:spLocks noChangeAspect="1" noEditPoints="1"/>
            </p:cNvSpPr>
            <p:nvPr/>
          </p:nvSpPr>
          <p:spPr bwMode="auto">
            <a:xfrm>
              <a:off x="4225838" y="2937935"/>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7" name="Text Box 10"/>
            <p:cNvSpPr txBox="1">
              <a:spLocks noChangeArrowheads="1"/>
            </p:cNvSpPr>
            <p:nvPr/>
          </p:nvSpPr>
          <p:spPr bwMode="auto">
            <a:xfrm>
              <a:off x="4826551" y="2983655"/>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8" name="Group 7"/>
          <p:cNvGrpSpPr/>
          <p:nvPr/>
        </p:nvGrpSpPr>
        <p:grpSpPr>
          <a:xfrm>
            <a:off x="4752127" y="3932412"/>
            <a:ext cx="2391624" cy="466380"/>
            <a:chOff x="4752127" y="3932412"/>
            <a:chExt cx="2391624" cy="466380"/>
          </a:xfrm>
        </p:grpSpPr>
        <p:sp>
          <p:nvSpPr>
            <p:cNvPr id="75" name="Freeform 202"/>
            <p:cNvSpPr>
              <a:spLocks noChangeAspect="1" noEditPoints="1"/>
            </p:cNvSpPr>
            <p:nvPr/>
          </p:nvSpPr>
          <p:spPr bwMode="auto">
            <a:xfrm>
              <a:off x="4752127" y="3932412"/>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8" name="Text Box 10"/>
            <p:cNvSpPr txBox="1">
              <a:spLocks noChangeArrowheads="1"/>
            </p:cNvSpPr>
            <p:nvPr/>
          </p:nvSpPr>
          <p:spPr bwMode="auto">
            <a:xfrm>
              <a:off x="5314951" y="3982722"/>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 name="Group 8"/>
          <p:cNvGrpSpPr/>
          <p:nvPr/>
        </p:nvGrpSpPr>
        <p:grpSpPr>
          <a:xfrm>
            <a:off x="5246961" y="4997028"/>
            <a:ext cx="2521239" cy="558165"/>
            <a:chOff x="5246961" y="4997028"/>
            <a:chExt cx="2521239" cy="558165"/>
          </a:xfrm>
        </p:grpSpPr>
        <p:sp>
          <p:nvSpPr>
            <p:cNvPr id="73" name="Freeform 182"/>
            <p:cNvSpPr>
              <a:spLocks noChangeAspect="1" noEditPoints="1"/>
            </p:cNvSpPr>
            <p:nvPr/>
          </p:nvSpPr>
          <p:spPr bwMode="auto">
            <a:xfrm>
              <a:off x="5246961" y="4997028"/>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9" name="Text Box 10"/>
            <p:cNvSpPr txBox="1">
              <a:spLocks noChangeArrowheads="1"/>
            </p:cNvSpPr>
            <p:nvPr/>
          </p:nvSpPr>
          <p:spPr bwMode="auto">
            <a:xfrm>
              <a:off x="5939400" y="5093230"/>
              <a:ext cx="1828800" cy="3657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latin typeface="Candara" panose="020E0502030303020204" pitchFamily="34" charset="0"/>
                </a:rPr>
                <a:t>Lorem Ipsum</a:t>
              </a:r>
            </a:p>
          </p:txBody>
        </p:sp>
      </p:grpSp>
      <p:grpSp>
        <p:nvGrpSpPr>
          <p:cNvPr id="94" name="Group 32"/>
          <p:cNvGrpSpPr/>
          <p:nvPr/>
        </p:nvGrpSpPr>
        <p:grpSpPr>
          <a:xfrm>
            <a:off x="8099638" y="4771757"/>
            <a:ext cx="3840479" cy="914543"/>
            <a:chOff x="741360" y="1296477"/>
            <a:chExt cx="2348012" cy="865211"/>
          </a:xfrm>
        </p:grpSpPr>
        <p:sp>
          <p:nvSpPr>
            <p:cNvPr id="95"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157EBF"/>
                  </a:solidFill>
                  <a:latin typeface="Candara" panose="020E0502030303020204" pitchFamily="34" charset="0"/>
                </a:rPr>
                <a:t>LOREM IPSUM</a:t>
              </a:r>
              <a:endParaRPr lang="en-US" sz="1800" b="1" dirty="0">
                <a:solidFill>
                  <a:srgbClr val="157EBF"/>
                </a:solidFill>
              </a:endParaRPr>
            </a:p>
          </p:txBody>
        </p:sp>
        <p:sp>
          <p:nvSpPr>
            <p:cNvPr id="96"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3" name="Group 32"/>
          <p:cNvGrpSpPr/>
          <p:nvPr/>
        </p:nvGrpSpPr>
        <p:grpSpPr>
          <a:xfrm>
            <a:off x="8099638" y="3650282"/>
            <a:ext cx="3840479" cy="914543"/>
            <a:chOff x="741360" y="1296477"/>
            <a:chExt cx="2348012" cy="865211"/>
          </a:xfrm>
        </p:grpSpPr>
        <p:sp>
          <p:nvSpPr>
            <p:cNvPr id="104"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39BD3"/>
                  </a:solidFill>
                  <a:latin typeface="Candara" panose="020E0502030303020204" pitchFamily="34" charset="0"/>
                </a:rPr>
                <a:t>LOREM IPSUM</a:t>
              </a:r>
              <a:endParaRPr lang="en-US" sz="1800" b="1" dirty="0">
                <a:solidFill>
                  <a:srgbClr val="239BD3"/>
                </a:solidFill>
              </a:endParaRPr>
            </a:p>
          </p:txBody>
        </p:sp>
        <p:sp>
          <p:nvSpPr>
            <p:cNvPr id="105"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6" name="Group 32"/>
          <p:cNvGrpSpPr/>
          <p:nvPr/>
        </p:nvGrpSpPr>
        <p:grpSpPr>
          <a:xfrm>
            <a:off x="8099638" y="2522779"/>
            <a:ext cx="3840479" cy="914543"/>
            <a:chOff x="741360" y="1296477"/>
            <a:chExt cx="2348012" cy="865211"/>
          </a:xfrm>
        </p:grpSpPr>
        <p:sp>
          <p:nvSpPr>
            <p:cNvPr id="107"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36B8E3"/>
                  </a:solidFill>
                  <a:latin typeface="Candara" panose="020E0502030303020204" pitchFamily="34" charset="0"/>
                </a:rPr>
                <a:t>LOREM IPSUM</a:t>
              </a:r>
              <a:endParaRPr lang="en-US" sz="1800" b="1" dirty="0">
                <a:solidFill>
                  <a:srgbClr val="36B8E3"/>
                </a:solidFill>
              </a:endParaRPr>
            </a:p>
          </p:txBody>
        </p:sp>
        <p:sp>
          <p:nvSpPr>
            <p:cNvPr id="108"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09" name="Group 32"/>
          <p:cNvGrpSpPr/>
          <p:nvPr/>
        </p:nvGrpSpPr>
        <p:grpSpPr>
          <a:xfrm>
            <a:off x="8099638" y="1399278"/>
            <a:ext cx="3840479" cy="914543"/>
            <a:chOff x="741360" y="1296477"/>
            <a:chExt cx="2348012" cy="865211"/>
          </a:xfrm>
        </p:grpSpPr>
        <p:sp>
          <p:nvSpPr>
            <p:cNvPr id="110" name="Text Placeholder 3"/>
            <p:cNvSpPr txBox="1">
              <a:spLocks/>
            </p:cNvSpPr>
            <p:nvPr/>
          </p:nvSpPr>
          <p:spPr>
            <a:xfrm>
              <a:off x="741363" y="1296477"/>
              <a:ext cx="883027" cy="262057"/>
            </a:xfrm>
            <a:prstGeom prst="rect">
              <a:avLst/>
            </a:prstGeom>
          </p:spPr>
          <p:txBody>
            <a:bodyPr wrap="none" lIns="0" tIns="0" rIns="0" bIns="0" anchor="ctr"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44D7FB"/>
                  </a:solidFill>
                  <a:latin typeface="Candara" panose="020E0502030303020204" pitchFamily="34" charset="0"/>
                </a:rPr>
                <a:t>LOREM IPSUM</a:t>
              </a:r>
              <a:endParaRPr lang="en-US" sz="1800" b="1" dirty="0">
                <a:solidFill>
                  <a:srgbClr val="44D7FB"/>
                </a:solidFill>
              </a:endParaRPr>
            </a:p>
          </p:txBody>
        </p:sp>
        <p:sp>
          <p:nvSpPr>
            <p:cNvPr id="111" name="Text Placeholder 3"/>
            <p:cNvSpPr txBox="1">
              <a:spLocks/>
            </p:cNvSpPr>
            <p:nvPr/>
          </p:nvSpPr>
          <p:spPr>
            <a:xfrm>
              <a:off x="741360" y="1550221"/>
              <a:ext cx="2348012" cy="611467"/>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pic>
        <p:nvPicPr>
          <p:cNvPr id="43" name="Picture 4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764592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750"/>
                                        <p:tgtEl>
                                          <p:spTgt spid="69"/>
                                        </p:tgtEl>
                                      </p:cBhvr>
                                    </p:animEffect>
                                  </p:childTnLst>
                                </p:cTn>
                              </p:par>
                            </p:childTnLst>
                          </p:cTn>
                        </p:par>
                        <p:par>
                          <p:cTn id="8" fill="hold">
                            <p:stCondLst>
                              <p:cond delay="750"/>
                            </p:stCondLst>
                            <p:childTnLst>
                              <p:par>
                                <p:cTn id="9" presetID="2" presetClass="entr" presetSubtype="1"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2" presetClass="entr" presetSubtype="8" fill="hold" grpId="0" nodeType="afterEffect">
                                  <p:stCondLst>
                                    <p:cond delay="0"/>
                                  </p:stCondLst>
                                  <p:childTnLst>
                                    <p:set>
                                      <p:cBhvr>
                                        <p:cTn id="15" dur="1" fill="hold">
                                          <p:stCondLst>
                                            <p:cond delay="0"/>
                                          </p:stCondLst>
                                        </p:cTn>
                                        <p:tgtEl>
                                          <p:spTgt spid="2067"/>
                                        </p:tgtEl>
                                        <p:attrNameLst>
                                          <p:attrName>style.visibility</p:attrName>
                                        </p:attrNameLst>
                                      </p:cBhvr>
                                      <p:to>
                                        <p:strVal val="visible"/>
                                      </p:to>
                                    </p:set>
                                    <p:animEffect transition="in" filter="wipe(left)">
                                      <p:cBhvr>
                                        <p:cTn id="16" dur="500"/>
                                        <p:tgtEl>
                                          <p:spTgt spid="2067"/>
                                        </p:tgtEl>
                                      </p:cBhvr>
                                    </p:animEffect>
                                  </p:childTnLst>
                                </p:cTn>
                              </p:par>
                            </p:childTnLst>
                          </p:cTn>
                        </p:par>
                        <p:par>
                          <p:cTn id="17" fill="hold">
                            <p:stCondLst>
                              <p:cond delay="1750"/>
                            </p:stCondLst>
                            <p:childTnLst>
                              <p:par>
                                <p:cTn id="18" presetID="1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p:tgtEl>
                                          <p:spTgt spid="9"/>
                                        </p:tgtEl>
                                        <p:attrNameLst>
                                          <p:attrName>ppt_y</p:attrName>
                                        </p:attrNameLst>
                                      </p:cBhvr>
                                      <p:tavLst>
                                        <p:tav tm="0">
                                          <p:val>
                                            <p:strVal val="#ppt_y+#ppt_h*1.125000"/>
                                          </p:val>
                                        </p:tav>
                                        <p:tav tm="100000">
                                          <p:val>
                                            <p:strVal val="#ppt_y"/>
                                          </p:val>
                                        </p:tav>
                                      </p:tavLst>
                                    </p:anim>
                                    <p:animEffect transition="in" filter="wipe(up)">
                                      <p:cBhvr>
                                        <p:cTn id="21" dur="500"/>
                                        <p:tgtEl>
                                          <p:spTgt spid="9"/>
                                        </p:tgtEl>
                                      </p:cBhvr>
                                    </p:animEffect>
                                  </p:childTnLst>
                                </p:cTn>
                              </p:par>
                            </p:childTnLst>
                          </p:cTn>
                        </p:par>
                        <p:par>
                          <p:cTn id="22" fill="hold">
                            <p:stCondLst>
                              <p:cond delay="2250"/>
                            </p:stCondLst>
                            <p:childTnLst>
                              <p:par>
                                <p:cTn id="23" presetID="12" presetClass="entr" presetSubtype="4" fill="hold" nodeType="afterEffect">
                                  <p:stCondLst>
                                    <p:cond delay="0"/>
                                  </p:stCondLst>
                                  <p:childTnLst>
                                    <p:set>
                                      <p:cBhvr>
                                        <p:cTn id="24" dur="1" fill="hold">
                                          <p:stCondLst>
                                            <p:cond delay="0"/>
                                          </p:stCondLst>
                                        </p:cTn>
                                        <p:tgtEl>
                                          <p:spTgt spid="94"/>
                                        </p:tgtEl>
                                        <p:attrNameLst>
                                          <p:attrName>style.visibility</p:attrName>
                                        </p:attrNameLst>
                                      </p:cBhvr>
                                      <p:to>
                                        <p:strVal val="visible"/>
                                      </p:to>
                                    </p:set>
                                    <p:anim calcmode="lin" valueType="num">
                                      <p:cBhvr additive="base">
                                        <p:cTn id="25" dur="500"/>
                                        <p:tgtEl>
                                          <p:spTgt spid="94"/>
                                        </p:tgtEl>
                                        <p:attrNameLst>
                                          <p:attrName>ppt_y</p:attrName>
                                        </p:attrNameLst>
                                      </p:cBhvr>
                                      <p:tavLst>
                                        <p:tav tm="0">
                                          <p:val>
                                            <p:strVal val="#ppt_y+#ppt_h*1.125000"/>
                                          </p:val>
                                        </p:tav>
                                        <p:tav tm="100000">
                                          <p:val>
                                            <p:strVal val="#ppt_y"/>
                                          </p:val>
                                        </p:tav>
                                      </p:tavLst>
                                    </p:anim>
                                    <p:animEffect transition="in" filter="wipe(up)">
                                      <p:cBhvr>
                                        <p:cTn id="26" dur="500"/>
                                        <p:tgtEl>
                                          <p:spTgt spid="94"/>
                                        </p:tgtEl>
                                      </p:cBhvr>
                                    </p:animEffect>
                                  </p:childTnLst>
                                </p:cTn>
                              </p:par>
                            </p:childTnLst>
                          </p:cTn>
                        </p:par>
                        <p:par>
                          <p:cTn id="27" fill="hold">
                            <p:stCondLst>
                              <p:cond delay="2750"/>
                            </p:stCondLst>
                            <p:childTnLst>
                              <p:par>
                                <p:cTn id="28" presetID="2" presetClass="entr" presetSubtype="1" fill="hold" nodeType="afterEffect">
                                  <p:stCondLst>
                                    <p:cond delay="0"/>
                                  </p:stCondLst>
                                  <p:childTnLst>
                                    <p:set>
                                      <p:cBhvr>
                                        <p:cTn id="29" dur="1" fill="hold">
                                          <p:stCondLst>
                                            <p:cond delay="0"/>
                                          </p:stCondLst>
                                        </p:cTn>
                                        <p:tgtEl>
                                          <p:spTgt spid="33"/>
                                        </p:tgtEl>
                                        <p:attrNameLst>
                                          <p:attrName>style.visibility</p:attrName>
                                        </p:attrNameLst>
                                      </p:cBhvr>
                                      <p:to>
                                        <p:strVal val="visible"/>
                                      </p:to>
                                    </p:set>
                                    <p:anim calcmode="lin" valueType="num">
                                      <p:cBhvr additive="base">
                                        <p:cTn id="30" dur="500" fill="hold"/>
                                        <p:tgtEl>
                                          <p:spTgt spid="33"/>
                                        </p:tgtEl>
                                        <p:attrNameLst>
                                          <p:attrName>ppt_x</p:attrName>
                                        </p:attrNameLst>
                                      </p:cBhvr>
                                      <p:tavLst>
                                        <p:tav tm="0">
                                          <p:val>
                                            <p:strVal val="#ppt_x"/>
                                          </p:val>
                                        </p:tav>
                                        <p:tav tm="100000">
                                          <p:val>
                                            <p:strVal val="#ppt_x"/>
                                          </p:val>
                                        </p:tav>
                                      </p:tavLst>
                                    </p:anim>
                                    <p:anim calcmode="lin" valueType="num">
                                      <p:cBhvr additive="base">
                                        <p:cTn id="31" dur="500" fill="hold"/>
                                        <p:tgtEl>
                                          <p:spTgt spid="33"/>
                                        </p:tgtEl>
                                        <p:attrNameLst>
                                          <p:attrName>ppt_y</p:attrName>
                                        </p:attrNameLst>
                                      </p:cBhvr>
                                      <p:tavLst>
                                        <p:tav tm="0">
                                          <p:val>
                                            <p:strVal val="0-#ppt_h/2"/>
                                          </p:val>
                                        </p:tav>
                                        <p:tav tm="100000">
                                          <p:val>
                                            <p:strVal val="#ppt_y"/>
                                          </p:val>
                                        </p:tav>
                                      </p:tavLst>
                                    </p:anim>
                                  </p:childTnLst>
                                </p:cTn>
                              </p:par>
                            </p:childTnLst>
                          </p:cTn>
                        </p:par>
                        <p:par>
                          <p:cTn id="32" fill="hold">
                            <p:stCondLst>
                              <p:cond delay="3250"/>
                            </p:stCondLst>
                            <p:childTnLst>
                              <p:par>
                                <p:cTn id="33" presetID="22" presetClass="entr" presetSubtype="8" fill="hold" grpId="0" nodeType="afterEffect">
                                  <p:stCondLst>
                                    <p:cond delay="0"/>
                                  </p:stCondLst>
                                  <p:childTnLst>
                                    <p:set>
                                      <p:cBhvr>
                                        <p:cTn id="34" dur="1" fill="hold">
                                          <p:stCondLst>
                                            <p:cond delay="0"/>
                                          </p:stCondLst>
                                        </p:cTn>
                                        <p:tgtEl>
                                          <p:spTgt spid="2068"/>
                                        </p:tgtEl>
                                        <p:attrNameLst>
                                          <p:attrName>style.visibility</p:attrName>
                                        </p:attrNameLst>
                                      </p:cBhvr>
                                      <p:to>
                                        <p:strVal val="visible"/>
                                      </p:to>
                                    </p:set>
                                    <p:animEffect transition="in" filter="wipe(left)">
                                      <p:cBhvr>
                                        <p:cTn id="35" dur="500"/>
                                        <p:tgtEl>
                                          <p:spTgt spid="2068"/>
                                        </p:tgtEl>
                                      </p:cBhvr>
                                    </p:animEffect>
                                  </p:childTnLst>
                                </p:cTn>
                              </p:par>
                            </p:childTnLst>
                          </p:cTn>
                        </p:par>
                        <p:par>
                          <p:cTn id="36" fill="hold">
                            <p:stCondLst>
                              <p:cond delay="3750"/>
                            </p:stCondLst>
                            <p:childTnLst>
                              <p:par>
                                <p:cTn id="37" presetID="12" presetClass="entr" presetSubtype="4" fill="hold" nodeType="after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additive="base">
                                        <p:cTn id="39" dur="500"/>
                                        <p:tgtEl>
                                          <p:spTgt spid="8"/>
                                        </p:tgtEl>
                                        <p:attrNameLst>
                                          <p:attrName>ppt_y</p:attrName>
                                        </p:attrNameLst>
                                      </p:cBhvr>
                                      <p:tavLst>
                                        <p:tav tm="0">
                                          <p:val>
                                            <p:strVal val="#ppt_y+#ppt_h*1.125000"/>
                                          </p:val>
                                        </p:tav>
                                        <p:tav tm="100000">
                                          <p:val>
                                            <p:strVal val="#ppt_y"/>
                                          </p:val>
                                        </p:tav>
                                      </p:tavLst>
                                    </p:anim>
                                    <p:animEffect transition="in" filter="wipe(up)">
                                      <p:cBhvr>
                                        <p:cTn id="40" dur="500"/>
                                        <p:tgtEl>
                                          <p:spTgt spid="8"/>
                                        </p:tgtEl>
                                      </p:cBhvr>
                                    </p:animEffect>
                                  </p:childTnLst>
                                </p:cTn>
                              </p:par>
                            </p:childTnLst>
                          </p:cTn>
                        </p:par>
                        <p:par>
                          <p:cTn id="41" fill="hold">
                            <p:stCondLst>
                              <p:cond delay="4250"/>
                            </p:stCondLst>
                            <p:childTnLst>
                              <p:par>
                                <p:cTn id="42" presetID="12" presetClass="entr" presetSubtype="4" fill="hold" nodeType="afterEffect">
                                  <p:stCondLst>
                                    <p:cond delay="0"/>
                                  </p:stCondLst>
                                  <p:childTnLst>
                                    <p:set>
                                      <p:cBhvr>
                                        <p:cTn id="43" dur="1" fill="hold">
                                          <p:stCondLst>
                                            <p:cond delay="0"/>
                                          </p:stCondLst>
                                        </p:cTn>
                                        <p:tgtEl>
                                          <p:spTgt spid="103"/>
                                        </p:tgtEl>
                                        <p:attrNameLst>
                                          <p:attrName>style.visibility</p:attrName>
                                        </p:attrNameLst>
                                      </p:cBhvr>
                                      <p:to>
                                        <p:strVal val="visible"/>
                                      </p:to>
                                    </p:set>
                                    <p:anim calcmode="lin" valueType="num">
                                      <p:cBhvr additive="base">
                                        <p:cTn id="44" dur="500"/>
                                        <p:tgtEl>
                                          <p:spTgt spid="103"/>
                                        </p:tgtEl>
                                        <p:attrNameLst>
                                          <p:attrName>ppt_y</p:attrName>
                                        </p:attrNameLst>
                                      </p:cBhvr>
                                      <p:tavLst>
                                        <p:tav tm="0">
                                          <p:val>
                                            <p:strVal val="#ppt_y+#ppt_h*1.125000"/>
                                          </p:val>
                                        </p:tav>
                                        <p:tav tm="100000">
                                          <p:val>
                                            <p:strVal val="#ppt_y"/>
                                          </p:val>
                                        </p:tav>
                                      </p:tavLst>
                                    </p:anim>
                                    <p:animEffect transition="in" filter="wipe(up)">
                                      <p:cBhvr>
                                        <p:cTn id="45" dur="500"/>
                                        <p:tgtEl>
                                          <p:spTgt spid="103"/>
                                        </p:tgtEl>
                                      </p:cBhvr>
                                    </p:animEffect>
                                  </p:childTnLst>
                                </p:cTn>
                              </p:par>
                            </p:childTnLst>
                          </p:cTn>
                        </p:par>
                        <p:par>
                          <p:cTn id="46" fill="hold">
                            <p:stCondLst>
                              <p:cond delay="4750"/>
                            </p:stCondLst>
                            <p:childTnLst>
                              <p:par>
                                <p:cTn id="47" presetID="2" presetClass="entr" presetSubtype="1" fill="hold" nodeType="afterEffect">
                                  <p:stCondLst>
                                    <p:cond delay="0"/>
                                  </p:stCondLst>
                                  <p:childTnLst>
                                    <p:set>
                                      <p:cBhvr>
                                        <p:cTn id="48" dur="1" fill="hold">
                                          <p:stCondLst>
                                            <p:cond delay="0"/>
                                          </p:stCondLst>
                                        </p:cTn>
                                        <p:tgtEl>
                                          <p:spTgt spid="34"/>
                                        </p:tgtEl>
                                        <p:attrNameLst>
                                          <p:attrName>style.visibility</p:attrName>
                                        </p:attrNameLst>
                                      </p:cBhvr>
                                      <p:to>
                                        <p:strVal val="visible"/>
                                      </p:to>
                                    </p:set>
                                    <p:anim calcmode="lin" valueType="num">
                                      <p:cBhvr additive="base">
                                        <p:cTn id="49" dur="500" fill="hold"/>
                                        <p:tgtEl>
                                          <p:spTgt spid="34"/>
                                        </p:tgtEl>
                                        <p:attrNameLst>
                                          <p:attrName>ppt_x</p:attrName>
                                        </p:attrNameLst>
                                      </p:cBhvr>
                                      <p:tavLst>
                                        <p:tav tm="0">
                                          <p:val>
                                            <p:strVal val="#ppt_x"/>
                                          </p:val>
                                        </p:tav>
                                        <p:tav tm="100000">
                                          <p:val>
                                            <p:strVal val="#ppt_x"/>
                                          </p:val>
                                        </p:tav>
                                      </p:tavLst>
                                    </p:anim>
                                    <p:anim calcmode="lin" valueType="num">
                                      <p:cBhvr additive="base">
                                        <p:cTn id="50" dur="500" fill="hold"/>
                                        <p:tgtEl>
                                          <p:spTgt spid="34"/>
                                        </p:tgtEl>
                                        <p:attrNameLst>
                                          <p:attrName>ppt_y</p:attrName>
                                        </p:attrNameLst>
                                      </p:cBhvr>
                                      <p:tavLst>
                                        <p:tav tm="0">
                                          <p:val>
                                            <p:strVal val="0-#ppt_h/2"/>
                                          </p:val>
                                        </p:tav>
                                        <p:tav tm="100000">
                                          <p:val>
                                            <p:strVal val="#ppt_y"/>
                                          </p:val>
                                        </p:tav>
                                      </p:tavLst>
                                    </p:anim>
                                  </p:childTnLst>
                                </p:cTn>
                              </p:par>
                            </p:childTnLst>
                          </p:cTn>
                        </p:par>
                        <p:par>
                          <p:cTn id="51" fill="hold">
                            <p:stCondLst>
                              <p:cond delay="5250"/>
                            </p:stCondLst>
                            <p:childTnLst>
                              <p:par>
                                <p:cTn id="52" presetID="22" presetClass="entr" presetSubtype="8" fill="hold" grpId="0" nodeType="afterEffect">
                                  <p:stCondLst>
                                    <p:cond delay="0"/>
                                  </p:stCondLst>
                                  <p:childTnLst>
                                    <p:set>
                                      <p:cBhvr>
                                        <p:cTn id="53" dur="1" fill="hold">
                                          <p:stCondLst>
                                            <p:cond delay="0"/>
                                          </p:stCondLst>
                                        </p:cTn>
                                        <p:tgtEl>
                                          <p:spTgt spid="2069"/>
                                        </p:tgtEl>
                                        <p:attrNameLst>
                                          <p:attrName>style.visibility</p:attrName>
                                        </p:attrNameLst>
                                      </p:cBhvr>
                                      <p:to>
                                        <p:strVal val="visible"/>
                                      </p:to>
                                    </p:set>
                                    <p:animEffect transition="in" filter="wipe(left)">
                                      <p:cBhvr>
                                        <p:cTn id="54" dur="500"/>
                                        <p:tgtEl>
                                          <p:spTgt spid="2069"/>
                                        </p:tgtEl>
                                      </p:cBhvr>
                                    </p:animEffect>
                                  </p:childTnLst>
                                </p:cTn>
                              </p:par>
                            </p:childTnLst>
                          </p:cTn>
                        </p:par>
                        <p:par>
                          <p:cTn id="55" fill="hold">
                            <p:stCondLst>
                              <p:cond delay="5750"/>
                            </p:stCondLst>
                            <p:childTnLst>
                              <p:par>
                                <p:cTn id="56" presetID="12" presetClass="entr" presetSubtype="4" fill="hold" nodeType="afterEffect">
                                  <p:stCondLst>
                                    <p:cond delay="0"/>
                                  </p:stCondLst>
                                  <p:childTnLst>
                                    <p:set>
                                      <p:cBhvr>
                                        <p:cTn id="57" dur="1" fill="hold">
                                          <p:stCondLst>
                                            <p:cond delay="0"/>
                                          </p:stCondLst>
                                        </p:cTn>
                                        <p:tgtEl>
                                          <p:spTgt spid="7"/>
                                        </p:tgtEl>
                                        <p:attrNameLst>
                                          <p:attrName>style.visibility</p:attrName>
                                        </p:attrNameLst>
                                      </p:cBhvr>
                                      <p:to>
                                        <p:strVal val="visible"/>
                                      </p:to>
                                    </p:set>
                                    <p:anim calcmode="lin" valueType="num">
                                      <p:cBhvr additive="base">
                                        <p:cTn id="58" dur="500"/>
                                        <p:tgtEl>
                                          <p:spTgt spid="7"/>
                                        </p:tgtEl>
                                        <p:attrNameLst>
                                          <p:attrName>ppt_y</p:attrName>
                                        </p:attrNameLst>
                                      </p:cBhvr>
                                      <p:tavLst>
                                        <p:tav tm="0">
                                          <p:val>
                                            <p:strVal val="#ppt_y+#ppt_h*1.125000"/>
                                          </p:val>
                                        </p:tav>
                                        <p:tav tm="100000">
                                          <p:val>
                                            <p:strVal val="#ppt_y"/>
                                          </p:val>
                                        </p:tav>
                                      </p:tavLst>
                                    </p:anim>
                                    <p:animEffect transition="in" filter="wipe(up)">
                                      <p:cBhvr>
                                        <p:cTn id="59" dur="500"/>
                                        <p:tgtEl>
                                          <p:spTgt spid="7"/>
                                        </p:tgtEl>
                                      </p:cBhvr>
                                    </p:animEffect>
                                  </p:childTnLst>
                                </p:cTn>
                              </p:par>
                            </p:childTnLst>
                          </p:cTn>
                        </p:par>
                        <p:par>
                          <p:cTn id="60" fill="hold">
                            <p:stCondLst>
                              <p:cond delay="6250"/>
                            </p:stCondLst>
                            <p:childTnLst>
                              <p:par>
                                <p:cTn id="61" presetID="12" presetClass="entr" presetSubtype="4" fill="hold" nodeType="afterEffect">
                                  <p:stCondLst>
                                    <p:cond delay="0"/>
                                  </p:stCondLst>
                                  <p:childTnLst>
                                    <p:set>
                                      <p:cBhvr>
                                        <p:cTn id="62" dur="1" fill="hold">
                                          <p:stCondLst>
                                            <p:cond delay="0"/>
                                          </p:stCondLst>
                                        </p:cTn>
                                        <p:tgtEl>
                                          <p:spTgt spid="106"/>
                                        </p:tgtEl>
                                        <p:attrNameLst>
                                          <p:attrName>style.visibility</p:attrName>
                                        </p:attrNameLst>
                                      </p:cBhvr>
                                      <p:to>
                                        <p:strVal val="visible"/>
                                      </p:to>
                                    </p:set>
                                    <p:anim calcmode="lin" valueType="num">
                                      <p:cBhvr additive="base">
                                        <p:cTn id="63" dur="500"/>
                                        <p:tgtEl>
                                          <p:spTgt spid="106"/>
                                        </p:tgtEl>
                                        <p:attrNameLst>
                                          <p:attrName>ppt_y</p:attrName>
                                        </p:attrNameLst>
                                      </p:cBhvr>
                                      <p:tavLst>
                                        <p:tav tm="0">
                                          <p:val>
                                            <p:strVal val="#ppt_y+#ppt_h*1.125000"/>
                                          </p:val>
                                        </p:tav>
                                        <p:tav tm="100000">
                                          <p:val>
                                            <p:strVal val="#ppt_y"/>
                                          </p:val>
                                        </p:tav>
                                      </p:tavLst>
                                    </p:anim>
                                    <p:animEffect transition="in" filter="wipe(up)">
                                      <p:cBhvr>
                                        <p:cTn id="64" dur="500"/>
                                        <p:tgtEl>
                                          <p:spTgt spid="106"/>
                                        </p:tgtEl>
                                      </p:cBhvr>
                                    </p:animEffect>
                                  </p:childTnLst>
                                </p:cTn>
                              </p:par>
                            </p:childTnLst>
                          </p:cTn>
                        </p:par>
                        <p:par>
                          <p:cTn id="65" fill="hold">
                            <p:stCondLst>
                              <p:cond delay="6750"/>
                            </p:stCondLst>
                            <p:childTnLst>
                              <p:par>
                                <p:cTn id="66" presetID="2" presetClass="entr" presetSubtype="1" fill="hold" grpId="0" nodeType="afterEffect">
                                  <p:stCondLst>
                                    <p:cond delay="0"/>
                                  </p:stCondLst>
                                  <p:childTnLst>
                                    <p:set>
                                      <p:cBhvr>
                                        <p:cTn id="67" dur="1" fill="hold">
                                          <p:stCondLst>
                                            <p:cond delay="0"/>
                                          </p:stCondLst>
                                        </p:cTn>
                                        <p:tgtEl>
                                          <p:spTgt spid="2077"/>
                                        </p:tgtEl>
                                        <p:attrNameLst>
                                          <p:attrName>style.visibility</p:attrName>
                                        </p:attrNameLst>
                                      </p:cBhvr>
                                      <p:to>
                                        <p:strVal val="visible"/>
                                      </p:to>
                                    </p:set>
                                    <p:anim calcmode="lin" valueType="num">
                                      <p:cBhvr additive="base">
                                        <p:cTn id="68" dur="500" fill="hold"/>
                                        <p:tgtEl>
                                          <p:spTgt spid="2077"/>
                                        </p:tgtEl>
                                        <p:attrNameLst>
                                          <p:attrName>ppt_x</p:attrName>
                                        </p:attrNameLst>
                                      </p:cBhvr>
                                      <p:tavLst>
                                        <p:tav tm="0">
                                          <p:val>
                                            <p:strVal val="#ppt_x"/>
                                          </p:val>
                                        </p:tav>
                                        <p:tav tm="100000">
                                          <p:val>
                                            <p:strVal val="#ppt_x"/>
                                          </p:val>
                                        </p:tav>
                                      </p:tavLst>
                                    </p:anim>
                                    <p:anim calcmode="lin" valueType="num">
                                      <p:cBhvr additive="base">
                                        <p:cTn id="69" dur="500" fill="hold"/>
                                        <p:tgtEl>
                                          <p:spTgt spid="2077"/>
                                        </p:tgtEl>
                                        <p:attrNameLst>
                                          <p:attrName>ppt_y</p:attrName>
                                        </p:attrNameLst>
                                      </p:cBhvr>
                                      <p:tavLst>
                                        <p:tav tm="0">
                                          <p:val>
                                            <p:strVal val="0-#ppt_h/2"/>
                                          </p:val>
                                        </p:tav>
                                        <p:tav tm="100000">
                                          <p:val>
                                            <p:strVal val="#ppt_y"/>
                                          </p:val>
                                        </p:tav>
                                      </p:tavLst>
                                    </p:anim>
                                  </p:childTnLst>
                                </p:cTn>
                              </p:par>
                            </p:childTnLst>
                          </p:cTn>
                        </p:par>
                        <p:par>
                          <p:cTn id="70" fill="hold">
                            <p:stCondLst>
                              <p:cond delay="7250"/>
                            </p:stCondLst>
                            <p:childTnLst>
                              <p:par>
                                <p:cTn id="71" presetID="22" presetClass="entr" presetSubtype="8" fill="hold" grpId="0" nodeType="afterEffect">
                                  <p:stCondLst>
                                    <p:cond delay="0"/>
                                  </p:stCondLst>
                                  <p:childTnLst>
                                    <p:set>
                                      <p:cBhvr>
                                        <p:cTn id="72" dur="1" fill="hold">
                                          <p:stCondLst>
                                            <p:cond delay="0"/>
                                          </p:stCondLst>
                                        </p:cTn>
                                        <p:tgtEl>
                                          <p:spTgt spid="2070"/>
                                        </p:tgtEl>
                                        <p:attrNameLst>
                                          <p:attrName>style.visibility</p:attrName>
                                        </p:attrNameLst>
                                      </p:cBhvr>
                                      <p:to>
                                        <p:strVal val="visible"/>
                                      </p:to>
                                    </p:set>
                                    <p:animEffect transition="in" filter="wipe(left)">
                                      <p:cBhvr>
                                        <p:cTn id="73" dur="500"/>
                                        <p:tgtEl>
                                          <p:spTgt spid="2070"/>
                                        </p:tgtEl>
                                      </p:cBhvr>
                                    </p:animEffect>
                                  </p:childTnLst>
                                </p:cTn>
                              </p:par>
                            </p:childTnLst>
                          </p:cTn>
                        </p:par>
                        <p:par>
                          <p:cTn id="74" fill="hold">
                            <p:stCondLst>
                              <p:cond delay="7750"/>
                            </p:stCondLst>
                            <p:childTnLst>
                              <p:par>
                                <p:cTn id="75" presetID="12" presetClass="entr" presetSubtype="4" fill="hold" nodeType="afterEffect">
                                  <p:stCondLst>
                                    <p:cond delay="0"/>
                                  </p:stCondLst>
                                  <p:childTnLst>
                                    <p:set>
                                      <p:cBhvr>
                                        <p:cTn id="76" dur="1" fill="hold">
                                          <p:stCondLst>
                                            <p:cond delay="0"/>
                                          </p:stCondLst>
                                        </p:cTn>
                                        <p:tgtEl>
                                          <p:spTgt spid="6"/>
                                        </p:tgtEl>
                                        <p:attrNameLst>
                                          <p:attrName>style.visibility</p:attrName>
                                        </p:attrNameLst>
                                      </p:cBhvr>
                                      <p:to>
                                        <p:strVal val="visible"/>
                                      </p:to>
                                    </p:set>
                                    <p:anim calcmode="lin" valueType="num">
                                      <p:cBhvr additive="base">
                                        <p:cTn id="77" dur="500"/>
                                        <p:tgtEl>
                                          <p:spTgt spid="6"/>
                                        </p:tgtEl>
                                        <p:attrNameLst>
                                          <p:attrName>ppt_y</p:attrName>
                                        </p:attrNameLst>
                                      </p:cBhvr>
                                      <p:tavLst>
                                        <p:tav tm="0">
                                          <p:val>
                                            <p:strVal val="#ppt_y+#ppt_h*1.125000"/>
                                          </p:val>
                                        </p:tav>
                                        <p:tav tm="100000">
                                          <p:val>
                                            <p:strVal val="#ppt_y"/>
                                          </p:val>
                                        </p:tav>
                                      </p:tavLst>
                                    </p:anim>
                                    <p:animEffect transition="in" filter="wipe(up)">
                                      <p:cBhvr>
                                        <p:cTn id="78" dur="500"/>
                                        <p:tgtEl>
                                          <p:spTgt spid="6"/>
                                        </p:tgtEl>
                                      </p:cBhvr>
                                    </p:animEffect>
                                  </p:childTnLst>
                                </p:cTn>
                              </p:par>
                            </p:childTnLst>
                          </p:cTn>
                        </p:par>
                        <p:par>
                          <p:cTn id="79" fill="hold">
                            <p:stCondLst>
                              <p:cond delay="8250"/>
                            </p:stCondLst>
                            <p:childTnLst>
                              <p:par>
                                <p:cTn id="80" presetID="12" presetClass="entr" presetSubtype="4" fill="hold" nodeType="afterEffect">
                                  <p:stCondLst>
                                    <p:cond delay="0"/>
                                  </p:stCondLst>
                                  <p:childTnLst>
                                    <p:set>
                                      <p:cBhvr>
                                        <p:cTn id="81" dur="1" fill="hold">
                                          <p:stCondLst>
                                            <p:cond delay="0"/>
                                          </p:stCondLst>
                                        </p:cTn>
                                        <p:tgtEl>
                                          <p:spTgt spid="109"/>
                                        </p:tgtEl>
                                        <p:attrNameLst>
                                          <p:attrName>style.visibility</p:attrName>
                                        </p:attrNameLst>
                                      </p:cBhvr>
                                      <p:to>
                                        <p:strVal val="visible"/>
                                      </p:to>
                                    </p:set>
                                    <p:animEffect transition="in" filter="slide(fromBottom)">
                                      <p:cBhvr>
                                        <p:cTn id="82"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7" grpId="0" animBg="1"/>
      <p:bldP spid="2068" grpId="0" animBg="1"/>
      <p:bldP spid="2069" grpId="0" animBg="1"/>
      <p:bldP spid="2070" grpId="0" animBg="1"/>
      <p:bldP spid="207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1628</TotalTime>
  <Words>3628</Words>
  <Application>Microsoft Office PowerPoint</Application>
  <PresentationFormat>Widescreen</PresentationFormat>
  <Paragraphs>367</Paragraphs>
  <Slides>30</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30</vt:i4>
      </vt:variant>
    </vt:vector>
  </HeadingPairs>
  <TitlesOfParts>
    <vt:vector size="40" baseType="lpstr">
      <vt:lpstr>Arial</vt:lpstr>
      <vt:lpstr>Calibri</vt:lpstr>
      <vt:lpstr>Calibri Light</vt:lpstr>
      <vt:lpstr>Candara</vt:lpstr>
      <vt:lpstr>Estrangelo Edessa</vt:lpstr>
      <vt:lpstr>FontAwesome</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401</cp:revision>
  <dcterms:created xsi:type="dcterms:W3CDTF">2016-09-28T22:08:47Z</dcterms:created>
  <dcterms:modified xsi:type="dcterms:W3CDTF">2018-04-30T15:24:58Z</dcterms:modified>
</cp:coreProperties>
</file>