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427" r:id="rId2"/>
    <p:sldId id="338" r:id="rId3"/>
    <p:sldId id="1483" r:id="rId4"/>
    <p:sldId id="1328" r:id="rId5"/>
    <p:sldId id="1342" r:id="rId6"/>
    <p:sldId id="1503" r:id="rId7"/>
    <p:sldId id="504" r:id="rId8"/>
    <p:sldId id="1502" r:id="rId9"/>
    <p:sldId id="1019" r:id="rId10"/>
    <p:sldId id="1184" r:id="rId11"/>
    <p:sldId id="1085" r:id="rId12"/>
    <p:sldId id="1332" r:id="rId13"/>
    <p:sldId id="1240" r:id="rId14"/>
    <p:sldId id="1423" r:id="rId15"/>
    <p:sldId id="1500" r:id="rId16"/>
    <p:sldId id="1188" r:id="rId17"/>
    <p:sldId id="1480" r:id="rId18"/>
    <p:sldId id="1477" r:id="rId19"/>
    <p:sldId id="378" r:id="rId20"/>
    <p:sldId id="471" r:id="rId21"/>
    <p:sldId id="1501" r:id="rId22"/>
    <p:sldId id="503" r:id="rId23"/>
    <p:sldId id="1275" r:id="rId24"/>
    <p:sldId id="1497" r:id="rId25"/>
    <p:sldId id="1486" r:id="rId26"/>
    <p:sldId id="1182" r:id="rId27"/>
    <p:sldId id="1499" r:id="rId28"/>
    <p:sldId id="1465" r:id="rId29"/>
    <p:sldId id="1269" r:id="rId30"/>
    <p:sldId id="1202" r:id="rId31"/>
    <p:sldId id="1155" r:id="rId32"/>
    <p:sldId id="1330" r:id="rId33"/>
    <p:sldId id="1344" r:id="rId34"/>
    <p:sldId id="1357" r:id="rId35"/>
    <p:sldId id="1354" r:id="rId36"/>
    <p:sldId id="1329" r:id="rId37"/>
    <p:sldId id="1420" r:id="rId38"/>
    <p:sldId id="426" r:id="rId39"/>
    <p:sldId id="385" r:id="rId40"/>
    <p:sldId id="500" r:id="rId41"/>
    <p:sldId id="584" r:id="rId42"/>
    <p:sldId id="422" r:id="rId43"/>
    <p:sldId id="371" r:id="rId44"/>
    <p:sldId id="298" r:id="rId45"/>
    <p:sldId id="326" r:id="rId46"/>
    <p:sldId id="327" r:id="rId47"/>
    <p:sldId id="328" r:id="rId48"/>
    <p:sldId id="329" r:id="rId49"/>
    <p:sldId id="461" r:id="rId50"/>
    <p:sldId id="394" r:id="rId51"/>
    <p:sldId id="272" r:id="rId52"/>
    <p:sldId id="275" r:id="rId53"/>
    <p:sldId id="276" r:id="rId54"/>
    <p:sldId id="277" r:id="rId55"/>
    <p:sldId id="278" r:id="rId56"/>
    <p:sldId id="279" r:id="rId57"/>
    <p:sldId id="280" r:id="rId58"/>
    <p:sldId id="281" r:id="rId59"/>
    <p:sldId id="28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7F94"/>
    <a:srgbClr val="2C3749"/>
    <a:srgbClr val="44546B"/>
    <a:srgbClr val="8397B1"/>
    <a:srgbClr val="EF3425"/>
    <a:srgbClr val="B5B5B5"/>
    <a:srgbClr val="020205"/>
    <a:srgbClr val="62768F"/>
    <a:srgbClr val="61758E"/>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78" d="100"/>
          <a:sy n="78" d="100"/>
        </p:scale>
        <p:origin x="132" y="7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2395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880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3.jpg"/><Relationship Id="rId5" Type="http://schemas.openxmlformats.org/officeDocument/2006/relationships/image" Target="../media/image23.jpg"/><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0.jp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2781529" y="4309354"/>
            <a:ext cx="6628941" cy="2269864"/>
            <a:chOff x="3055171" y="1968649"/>
            <a:chExt cx="6628941" cy="2269864"/>
          </a:xfrm>
          <a:effectLst/>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6E7F94">
                <a:alpha val="75000"/>
              </a:srgbClr>
            </a:solidFill>
            <a:ln w="6350">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355911" y="3395327"/>
              <a:ext cx="4066011" cy="640080"/>
              <a:chOff x="7390434" y="5947791"/>
              <a:chExt cx="4066011"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390434" y="5947791"/>
                <a:ext cx="4066011" cy="640080"/>
                <a:chOff x="5984820" y="5968686"/>
                <a:chExt cx="4066011"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5984820" y="6118989"/>
                  <a:ext cx="4066011" cy="276999"/>
                  <a:chOff x="6206609" y="5841815"/>
                  <a:chExt cx="464687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206609" y="5841815"/>
                    <a:ext cx="3097210" cy="316570"/>
                  </a:xfrm>
                  <a:prstGeom prst="rect">
                    <a:avLst/>
                  </a:prstGeom>
                  <a:noFill/>
                  <a:ln>
                    <a:noFill/>
                  </a:ln>
                  <a:effectLst>
                    <a:outerShdw blurRad="149987" dist="250190" dir="8460000" algn="ctr">
                      <a:srgbClr val="000000">
                        <a:alpha val="28000"/>
                      </a:srgbClr>
                    </a:outerShdw>
                  </a:effectLst>
                  <a:sp3d prstMaterial="metal">
                    <a:bevelT w="88900" h="88900"/>
                  </a:sp3d>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October 08,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200329"/>
            </a:xfrm>
            <a:prstGeom prst="rect">
              <a:avLst/>
            </a:prstGeom>
            <a:noFill/>
            <a:ln>
              <a:noFill/>
            </a:ln>
            <a:effectLst/>
            <a:sp3d prstMaterial="metal">
              <a:bevelT w="88900" h="88900"/>
            </a:sp3d>
          </p:spPr>
          <p:txBody>
            <a:bodyPr wrap="square" rtlCol="0" anchor="t" anchorCtr="1">
              <a:spAutoFit/>
            </a:bodyPr>
            <a:lstStyle/>
            <a:p>
              <a:pPr algn="ctr"/>
              <a:r>
                <a:rPr lang="en-US" sz="4800" dirty="0">
                  <a:solidFill>
                    <a:schemeClr val="bg1"/>
                  </a:solidFill>
                  <a:latin typeface="Bernard MT Condensed" panose="02050806060905020404" pitchFamily="18"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solidFill>
              <a:schemeClr val="bg2">
                <a:lumMod val="1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solidFill>
              <a:schemeClr val="bg2">
                <a:lumMod val="10000"/>
                <a:alpha val="50000"/>
              </a:schemeClr>
            </a:soli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2C3749"/>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62768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B5B5B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397B1"/>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solidFill>
            <a:schemeClr val="bg2">
              <a:lumMod val="10000"/>
              <a:alpha val="50000"/>
            </a:schemeClr>
          </a:soli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44546B"/>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C374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3425"/>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EF342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8397B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2">
                  <a:lumMod val="10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410738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6000000" scaled="0"/>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EF3425"/>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8397B1"/>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3425"/>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342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8397B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8397B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EF3425"/>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397B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44546B"/>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chemeClr val="bg2">
              <a:lumMod val="10000"/>
              <a:alpha val="50000"/>
            </a:schemeClr>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3425"/>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EF3425"/>
                  </a:solidFill>
                  <a:latin typeface="Bernard MT Condensed" panose="02050806060905020404" pitchFamily="18" charset="0"/>
                </a:rPr>
                <a:t>LOREM IPSUM</a:t>
              </a:r>
              <a:endParaRPr lang="en-US" sz="200" b="1" dirty="0">
                <a:solidFill>
                  <a:srgbClr val="EF3425"/>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8397B1"/>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8397B1"/>
                  </a:solidFill>
                  <a:latin typeface="Bernard MT Condensed" panose="02050806060905020404" pitchFamily="18" charset="0"/>
                </a:rPr>
                <a:t>LOREM IPSUM</a:t>
              </a:r>
              <a:endParaRPr lang="en-US" sz="200" b="1" dirty="0">
                <a:solidFill>
                  <a:srgbClr val="8397B1"/>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4546B"/>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44546B"/>
                  </a:solidFill>
                  <a:latin typeface="Bernard MT Condensed" panose="02050806060905020404" pitchFamily="18" charset="0"/>
                </a:rPr>
                <a:t>LOREM IPSUM</a:t>
              </a:r>
              <a:endParaRPr lang="en-US" sz="200" b="1" dirty="0">
                <a:solidFill>
                  <a:srgbClr val="44546B"/>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C374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solidFill>
              <a:schemeClr val="bg2">
                <a:lumMod val="10000"/>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2C3749"/>
                  </a:solidFill>
                  <a:latin typeface="Bernard MT Condensed" panose="02050806060905020404" pitchFamily="18" charset="0"/>
                </a:rPr>
                <a:t>LOREM IPSUM</a:t>
              </a:r>
              <a:endParaRPr lang="en-US" sz="200" b="1" dirty="0">
                <a:solidFill>
                  <a:srgbClr val="2C3749"/>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EF342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397B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546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2768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C374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B5B5B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2">
                <a:lumMod val="10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chemeClr val="bg1"/>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2">
                    <a:lumMod val="10000"/>
                  </a:schemeClr>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397B1"/>
                </a:solidFill>
              </a:rPr>
              <a:t>YOUR TITLE</a:t>
            </a:r>
            <a:endParaRPr lang="en-US" sz="1700" dirty="0">
              <a:solidFill>
                <a:srgbClr val="8397B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62768F"/>
                </a:solidFill>
              </a:rPr>
              <a:t>YOUR TITLE</a:t>
            </a:r>
            <a:endParaRPr lang="en-US" sz="1700" dirty="0">
              <a:solidFill>
                <a:srgbClr val="62768F"/>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C3749"/>
                </a:solidFill>
              </a:rPr>
              <a:t>YOUR TITLE</a:t>
            </a:r>
            <a:endParaRPr lang="en-US" sz="1700" dirty="0">
              <a:solidFill>
                <a:srgbClr val="2C374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4546B"/>
                </a:solidFill>
              </a:rPr>
              <a:t>YOUR TITLE</a:t>
            </a:r>
            <a:endParaRPr lang="en-US" sz="1700" dirty="0">
              <a:solidFill>
                <a:srgbClr val="44546B"/>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EF3425"/>
                </a:solidFill>
              </a:rPr>
              <a:t>YOUR TITLE</a:t>
            </a:r>
            <a:endParaRPr lang="en-US" sz="1700" dirty="0">
              <a:solidFill>
                <a:srgbClr val="EF3425"/>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62768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62768F"/>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2C374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44546B"/>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397B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EF3425"/>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bg2">
              <a:lumMod val="10000"/>
              <a:alpha val="7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622268"/>
            <a:ext cx="1631032" cy="2077492"/>
          </a:xfrm>
          <a:prstGeom prst="rect">
            <a:avLst/>
          </a:prstGeom>
          <a:noFill/>
        </p:spPr>
        <p:txBody>
          <a:bodyPr wrap="square" rtlCol="0">
            <a:spAutoFit/>
          </a:bodyPr>
          <a:lstStyle/>
          <a:p>
            <a:pPr algn="ctr" defTabSz="1219170">
              <a:spcBef>
                <a:spcPct val="20000"/>
              </a:spcBef>
              <a:defRPr/>
            </a:pPr>
            <a:r>
              <a:rPr lang="en-US" sz="1400" dirty="0">
                <a:solidFill>
                  <a:srgbClr val="EF3425"/>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622268"/>
            <a:ext cx="1627632" cy="2077492"/>
          </a:xfrm>
          <a:prstGeom prst="rect">
            <a:avLst/>
          </a:prstGeom>
          <a:noFill/>
        </p:spPr>
        <p:txBody>
          <a:bodyPr wrap="square" rtlCol="0">
            <a:spAutoFit/>
          </a:bodyPr>
          <a:lstStyle/>
          <a:p>
            <a:pPr algn="ctr" defTabSz="1219170">
              <a:spcBef>
                <a:spcPct val="20000"/>
              </a:spcBef>
              <a:defRPr/>
            </a:pPr>
            <a:r>
              <a:rPr lang="en-US" sz="1400" dirty="0">
                <a:solidFill>
                  <a:srgbClr val="8397B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614562"/>
            <a:ext cx="1645920" cy="2077492"/>
          </a:xfrm>
          <a:prstGeom prst="rect">
            <a:avLst/>
          </a:prstGeom>
          <a:noFill/>
        </p:spPr>
        <p:txBody>
          <a:bodyPr wrap="square" rtlCol="0">
            <a:spAutoFit/>
          </a:bodyPr>
          <a:lstStyle/>
          <a:p>
            <a:pPr algn="ctr" defTabSz="1219170">
              <a:spcBef>
                <a:spcPct val="20000"/>
              </a:spcBef>
              <a:defRPr/>
            </a:pPr>
            <a:r>
              <a:rPr lang="en-US" sz="1400" dirty="0">
                <a:solidFill>
                  <a:srgbClr val="44546B"/>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619830"/>
            <a:ext cx="1645920" cy="2077492"/>
          </a:xfrm>
          <a:prstGeom prst="rect">
            <a:avLst/>
          </a:prstGeom>
          <a:noFill/>
        </p:spPr>
        <p:txBody>
          <a:bodyPr wrap="square" rtlCol="0">
            <a:spAutoFit/>
          </a:bodyPr>
          <a:lstStyle/>
          <a:p>
            <a:pPr algn="ctr" defTabSz="1219170">
              <a:spcBef>
                <a:spcPct val="20000"/>
              </a:spcBef>
              <a:defRPr/>
            </a:pPr>
            <a:r>
              <a:rPr lang="en-US" sz="1400" dirty="0">
                <a:solidFill>
                  <a:srgbClr val="2C374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625098"/>
            <a:ext cx="1645920" cy="2077492"/>
          </a:xfrm>
          <a:prstGeom prst="rect">
            <a:avLst/>
          </a:prstGeom>
          <a:noFill/>
        </p:spPr>
        <p:txBody>
          <a:bodyPr wrap="square" rtlCol="0">
            <a:spAutoFit/>
          </a:bodyPr>
          <a:lstStyle/>
          <a:p>
            <a:pPr algn="ctr" defTabSz="1219170">
              <a:spcBef>
                <a:spcPct val="20000"/>
              </a:spcBef>
              <a:defRPr/>
            </a:pPr>
            <a:r>
              <a:rPr lang="en-US" sz="1400" dirty="0">
                <a:solidFill>
                  <a:srgbClr val="62768F"/>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EF342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C374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62768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4546B"/>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397B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8397B1"/>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342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C374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bg2">
              <a:lumMod val="10000"/>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EF3425"/>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8397B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cxnSp>
        <p:nvCxnSpPr>
          <p:cNvPr id="11" name="Straight Connector 10">
            <a:extLst>
              <a:ext uri="{FF2B5EF4-FFF2-40B4-BE49-F238E27FC236}">
                <a16:creationId xmlns:a16="http://schemas.microsoft.com/office/drawing/2014/main" id="{55C3A543-A6E8-40A0-8DA5-23A09700467D}"/>
              </a:ext>
            </a:extLst>
          </p:cNvPr>
          <p:cNvCxnSpPr>
            <a:cxnSpLocks/>
          </p:cNvCxnSpPr>
          <p:nvPr/>
        </p:nvCxnSpPr>
        <p:spPr>
          <a:xfrm>
            <a:off x="609599" y="3992880"/>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Freeform: Shape 9">
            <a:extLst>
              <a:ext uri="{FF2B5EF4-FFF2-40B4-BE49-F238E27FC236}">
                <a16:creationId xmlns:a16="http://schemas.microsoft.com/office/drawing/2014/main" id="{0AC7E7BA-F85C-4670-8949-A4D3E3A794D4}"/>
              </a:ext>
            </a:extLst>
          </p:cNvPr>
          <p:cNvSpPr>
            <a:spLocks noChangeAspect="1"/>
          </p:cNvSpPr>
          <p:nvPr/>
        </p:nvSpPr>
        <p:spPr>
          <a:xfrm rot="5400000">
            <a:off x="2302764"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EF3425"/>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DD3683BE-2D66-4827-84C3-1F3A050E762A}"/>
              </a:ext>
            </a:extLst>
          </p:cNvPr>
          <p:cNvGrpSpPr/>
          <p:nvPr/>
        </p:nvGrpSpPr>
        <p:grpSpPr>
          <a:xfrm>
            <a:off x="2102994" y="1646956"/>
            <a:ext cx="1558636" cy="1558637"/>
            <a:chOff x="1241522" y="2057399"/>
            <a:chExt cx="1371600" cy="1371600"/>
          </a:xfrm>
          <a:effectLst>
            <a:outerShdw blurRad="190500" dist="152400" dir="18900000" algn="bl" rotWithShape="0">
              <a:prstClr val="black">
                <a:alpha val="40000"/>
              </a:prstClr>
            </a:outerShdw>
          </a:effectLst>
        </p:grpSpPr>
        <p:sp>
          <p:nvSpPr>
            <p:cNvPr id="3" name="Oval 2">
              <a:extLst>
                <a:ext uri="{FF2B5EF4-FFF2-40B4-BE49-F238E27FC236}">
                  <a16:creationId xmlns:a16="http://schemas.microsoft.com/office/drawing/2014/main" id="{AEDAA54D-0144-41C8-BD11-CB5FD3FE6A66}"/>
                </a:ext>
              </a:extLst>
            </p:cNvPr>
            <p:cNvSpPr>
              <a:spLocks noChangeAspect="1"/>
            </p:cNvSpPr>
            <p:nvPr/>
          </p:nvSpPr>
          <p:spPr>
            <a:xfrm>
              <a:off x="1241522" y="2057399"/>
              <a:ext cx="1371600" cy="1371600"/>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01</a:t>
              </a:r>
            </a:p>
            <a:p>
              <a:pPr algn="ctr"/>
              <a:r>
                <a:rPr lang="en-US" sz="1400" dirty="0"/>
                <a:t>OPTION</a:t>
              </a:r>
            </a:p>
          </p:txBody>
        </p:sp>
        <p:sp>
          <p:nvSpPr>
            <p:cNvPr id="12" name="Oval 11">
              <a:extLst>
                <a:ext uri="{FF2B5EF4-FFF2-40B4-BE49-F238E27FC236}">
                  <a16:creationId xmlns:a16="http://schemas.microsoft.com/office/drawing/2014/main" id="{F2794D68-917A-45DE-8856-23257248B6D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BC1D6D60-D871-42E0-8092-3B300A7FC1BE}"/>
              </a:ext>
            </a:extLst>
          </p:cNvPr>
          <p:cNvSpPr>
            <a:spLocks noChangeAspect="1"/>
          </p:cNvSpPr>
          <p:nvPr/>
        </p:nvSpPr>
        <p:spPr>
          <a:xfrm>
            <a:off x="1548384" y="3810000"/>
            <a:ext cx="365760" cy="365760"/>
          </a:xfrm>
          <a:prstGeom prst="ellipse">
            <a:avLst/>
          </a:prstGeom>
          <a:solidFill>
            <a:srgbClr val="EF3425"/>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33283B-52DC-41F9-A9B5-207230908ABC}"/>
              </a:ext>
            </a:extLst>
          </p:cNvPr>
          <p:cNvSpPr txBox="1"/>
          <p:nvPr/>
        </p:nvSpPr>
        <p:spPr>
          <a:xfrm>
            <a:off x="1440181" y="4277765"/>
            <a:ext cx="2209800" cy="231140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Freeform: Shape 19">
            <a:extLst>
              <a:ext uri="{FF2B5EF4-FFF2-40B4-BE49-F238E27FC236}">
                <a16:creationId xmlns:a16="http://schemas.microsoft.com/office/drawing/2014/main" id="{2B4A48D3-E0D4-4434-A217-13509B6C7936}"/>
              </a:ext>
            </a:extLst>
          </p:cNvPr>
          <p:cNvSpPr>
            <a:spLocks noChangeAspect="1"/>
          </p:cNvSpPr>
          <p:nvPr/>
        </p:nvSpPr>
        <p:spPr>
          <a:xfrm rot="5400000">
            <a:off x="4424172"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8397B1"/>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1" name="Group 20">
            <a:extLst>
              <a:ext uri="{FF2B5EF4-FFF2-40B4-BE49-F238E27FC236}">
                <a16:creationId xmlns:a16="http://schemas.microsoft.com/office/drawing/2014/main" id="{E375EEC2-6538-4AD2-A1FA-7FB88EBE9052}"/>
              </a:ext>
            </a:extLst>
          </p:cNvPr>
          <p:cNvGrpSpPr/>
          <p:nvPr/>
        </p:nvGrpSpPr>
        <p:grpSpPr>
          <a:xfrm>
            <a:off x="4224402" y="1657134"/>
            <a:ext cx="1558636" cy="1558637"/>
            <a:chOff x="1241522" y="2057399"/>
            <a:chExt cx="1371600" cy="1371600"/>
          </a:xfrm>
          <a:effectLst>
            <a:outerShdw blurRad="190500" dist="152400" dir="18900000" algn="bl" rotWithShape="0">
              <a:prstClr val="black">
                <a:alpha val="40000"/>
              </a:prstClr>
            </a:outerShdw>
          </a:effectLst>
        </p:grpSpPr>
        <p:sp>
          <p:nvSpPr>
            <p:cNvPr id="22" name="Oval 21">
              <a:extLst>
                <a:ext uri="{FF2B5EF4-FFF2-40B4-BE49-F238E27FC236}">
                  <a16:creationId xmlns:a16="http://schemas.microsoft.com/office/drawing/2014/main" id="{091D2710-AC57-486E-B6DD-A5B513B30B89}"/>
                </a:ext>
              </a:extLst>
            </p:cNvPr>
            <p:cNvSpPr>
              <a:spLocks noChangeAspect="1"/>
            </p:cNvSpPr>
            <p:nvPr/>
          </p:nvSpPr>
          <p:spPr>
            <a:xfrm>
              <a:off x="1241522" y="2057399"/>
              <a:ext cx="1371600" cy="13716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02</a:t>
              </a:r>
            </a:p>
            <a:p>
              <a:pPr algn="ctr"/>
              <a:r>
                <a:rPr lang="en-US" sz="1400" dirty="0"/>
                <a:t>OPTION</a:t>
              </a:r>
            </a:p>
          </p:txBody>
        </p:sp>
        <p:sp>
          <p:nvSpPr>
            <p:cNvPr id="23" name="Oval 22">
              <a:extLst>
                <a:ext uri="{FF2B5EF4-FFF2-40B4-BE49-F238E27FC236}">
                  <a16:creationId xmlns:a16="http://schemas.microsoft.com/office/drawing/2014/main" id="{EB5C73B0-D6B2-4DBA-8B78-4A8FCB67EC86}"/>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6A7CB682-FE3E-4704-B515-0760872B075A}"/>
              </a:ext>
            </a:extLst>
          </p:cNvPr>
          <p:cNvSpPr>
            <a:spLocks noChangeAspect="1"/>
          </p:cNvSpPr>
          <p:nvPr/>
        </p:nvSpPr>
        <p:spPr>
          <a:xfrm rot="5400000">
            <a:off x="6536436" y="1864954"/>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44546B"/>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26" name="Group 25">
            <a:extLst>
              <a:ext uri="{FF2B5EF4-FFF2-40B4-BE49-F238E27FC236}">
                <a16:creationId xmlns:a16="http://schemas.microsoft.com/office/drawing/2014/main" id="{B128BF81-9CCC-4BBC-B8A2-2BD51812C3B6}"/>
              </a:ext>
            </a:extLst>
          </p:cNvPr>
          <p:cNvGrpSpPr/>
          <p:nvPr/>
        </p:nvGrpSpPr>
        <p:grpSpPr>
          <a:xfrm>
            <a:off x="6336666" y="1657134"/>
            <a:ext cx="1558636" cy="1558637"/>
            <a:chOff x="1241522" y="2057399"/>
            <a:chExt cx="1371600" cy="1371600"/>
          </a:xfrm>
          <a:effectLst>
            <a:outerShdw blurRad="190500" dist="152400" dir="18900000" algn="bl" rotWithShape="0">
              <a:prstClr val="black">
                <a:alpha val="40000"/>
              </a:prstClr>
            </a:outerShdw>
          </a:effectLst>
        </p:grpSpPr>
        <p:sp>
          <p:nvSpPr>
            <p:cNvPr id="27" name="Oval 26">
              <a:extLst>
                <a:ext uri="{FF2B5EF4-FFF2-40B4-BE49-F238E27FC236}">
                  <a16:creationId xmlns:a16="http://schemas.microsoft.com/office/drawing/2014/main" id="{32379F9B-FB88-415E-A01B-88558C23AC49}"/>
                </a:ext>
              </a:extLst>
            </p:cNvPr>
            <p:cNvSpPr>
              <a:spLocks noChangeAspect="1"/>
            </p:cNvSpPr>
            <p:nvPr/>
          </p:nvSpPr>
          <p:spPr>
            <a:xfrm>
              <a:off x="1241522" y="2057399"/>
              <a:ext cx="1371600" cy="13716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03</a:t>
              </a:r>
            </a:p>
            <a:p>
              <a:pPr algn="ctr"/>
              <a:r>
                <a:rPr lang="en-US" sz="1400" dirty="0"/>
                <a:t>OPTION</a:t>
              </a:r>
            </a:p>
          </p:txBody>
        </p:sp>
        <p:sp>
          <p:nvSpPr>
            <p:cNvPr id="28" name="Oval 27">
              <a:extLst>
                <a:ext uri="{FF2B5EF4-FFF2-40B4-BE49-F238E27FC236}">
                  <a16:creationId xmlns:a16="http://schemas.microsoft.com/office/drawing/2014/main" id="{5C9BAC27-6C31-4D3E-B768-673D631C76BF}"/>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Oval 28">
            <a:extLst>
              <a:ext uri="{FF2B5EF4-FFF2-40B4-BE49-F238E27FC236}">
                <a16:creationId xmlns:a16="http://schemas.microsoft.com/office/drawing/2014/main" id="{8B9B018B-7813-4B53-82AE-2B3E6A22B456}"/>
              </a:ext>
            </a:extLst>
          </p:cNvPr>
          <p:cNvSpPr>
            <a:spLocks noChangeAspect="1"/>
          </p:cNvSpPr>
          <p:nvPr/>
        </p:nvSpPr>
        <p:spPr>
          <a:xfrm>
            <a:off x="3915709" y="3810000"/>
            <a:ext cx="365760" cy="365760"/>
          </a:xfrm>
          <a:prstGeom prst="ellipse">
            <a:avLst/>
          </a:prstGeom>
          <a:solidFill>
            <a:srgbClr val="8397B1"/>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C164645-3DCD-4D27-BAAC-79A7DD01BD4D}"/>
              </a:ext>
            </a:extLst>
          </p:cNvPr>
          <p:cNvSpPr txBox="1"/>
          <p:nvPr/>
        </p:nvSpPr>
        <p:spPr>
          <a:xfrm>
            <a:off x="3807506" y="4277765"/>
            <a:ext cx="2209800" cy="231140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Freeform: Shape 31">
            <a:extLst>
              <a:ext uri="{FF2B5EF4-FFF2-40B4-BE49-F238E27FC236}">
                <a16:creationId xmlns:a16="http://schemas.microsoft.com/office/drawing/2014/main" id="{24761E45-73C7-4EA2-A7E5-A12834AC0199}"/>
              </a:ext>
            </a:extLst>
          </p:cNvPr>
          <p:cNvSpPr>
            <a:spLocks noChangeAspect="1"/>
          </p:cNvSpPr>
          <p:nvPr/>
        </p:nvSpPr>
        <p:spPr>
          <a:xfrm rot="5400000">
            <a:off x="8648700" y="1854776"/>
            <a:ext cx="1143000" cy="2286000"/>
          </a:xfrm>
          <a:custGeom>
            <a:avLst/>
            <a:gdLst>
              <a:gd name="connsiteX0" fmla="*/ 0 w 1188720"/>
              <a:gd name="connsiteY0" fmla="*/ 2377440 h 2377440"/>
              <a:gd name="connsiteX1" fmla="*/ 0 w 1188720"/>
              <a:gd name="connsiteY1" fmla="*/ 2194560 h 2377440"/>
              <a:gd name="connsiteX2" fmla="*/ 1005840 w 1188720"/>
              <a:gd name="connsiteY2" fmla="*/ 1188720 h 2377440"/>
              <a:gd name="connsiteX3" fmla="*/ 0 w 1188720"/>
              <a:gd name="connsiteY3" fmla="*/ 182880 h 2377440"/>
              <a:gd name="connsiteX4" fmla="*/ 0 w 1188720"/>
              <a:gd name="connsiteY4" fmla="*/ 0 h 2377440"/>
              <a:gd name="connsiteX5" fmla="*/ 1188720 w 1188720"/>
              <a:gd name="connsiteY5" fmla="*/ 1188720 h 2377440"/>
              <a:gd name="connsiteX6" fmla="*/ 0 w 1188720"/>
              <a:gd name="connsiteY6" fmla="*/ 237744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8720" h="2377440">
                <a:moveTo>
                  <a:pt x="0" y="2377440"/>
                </a:moveTo>
                <a:lnTo>
                  <a:pt x="0" y="2194560"/>
                </a:lnTo>
                <a:cubicBezTo>
                  <a:pt x="555510" y="2194560"/>
                  <a:pt x="1005840" y="1744230"/>
                  <a:pt x="1005840" y="1188720"/>
                </a:cubicBezTo>
                <a:cubicBezTo>
                  <a:pt x="1005840" y="633210"/>
                  <a:pt x="555510" y="182880"/>
                  <a:pt x="0" y="182880"/>
                </a:cubicBezTo>
                <a:lnTo>
                  <a:pt x="0" y="0"/>
                </a:lnTo>
                <a:cubicBezTo>
                  <a:pt x="656512" y="0"/>
                  <a:pt x="1188720" y="532208"/>
                  <a:pt x="1188720" y="1188720"/>
                </a:cubicBezTo>
                <a:cubicBezTo>
                  <a:pt x="1188720" y="1845232"/>
                  <a:pt x="656512" y="2377440"/>
                  <a:pt x="0" y="2377440"/>
                </a:cubicBezTo>
                <a:close/>
              </a:path>
            </a:pathLst>
          </a:custGeom>
          <a:solidFill>
            <a:srgbClr val="2C3749"/>
          </a:solidFill>
          <a:ln w="6350">
            <a:noFill/>
          </a:ln>
          <a:effectLst>
            <a:outerShdw blurRad="190500" dist="1524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3" name="Group 32">
            <a:extLst>
              <a:ext uri="{FF2B5EF4-FFF2-40B4-BE49-F238E27FC236}">
                <a16:creationId xmlns:a16="http://schemas.microsoft.com/office/drawing/2014/main" id="{8099B1E6-32E7-4B57-8D67-31E44A0CB7AC}"/>
              </a:ext>
            </a:extLst>
          </p:cNvPr>
          <p:cNvGrpSpPr/>
          <p:nvPr/>
        </p:nvGrpSpPr>
        <p:grpSpPr>
          <a:xfrm>
            <a:off x="8448930" y="1646956"/>
            <a:ext cx="1558636" cy="1558637"/>
            <a:chOff x="1241522" y="2057399"/>
            <a:chExt cx="1371600" cy="1371600"/>
          </a:xfrm>
          <a:effectLst>
            <a:outerShdw blurRad="190500" dist="152400" dir="18900000" algn="bl" rotWithShape="0">
              <a:prstClr val="black">
                <a:alpha val="40000"/>
              </a:prstClr>
            </a:outerShdw>
          </a:effectLst>
        </p:grpSpPr>
        <p:sp>
          <p:nvSpPr>
            <p:cNvPr id="34" name="Oval 33">
              <a:extLst>
                <a:ext uri="{FF2B5EF4-FFF2-40B4-BE49-F238E27FC236}">
                  <a16:creationId xmlns:a16="http://schemas.microsoft.com/office/drawing/2014/main" id="{4721D8A5-DAFE-497D-A323-EED2DDB269B0}"/>
                </a:ext>
              </a:extLst>
            </p:cNvPr>
            <p:cNvSpPr>
              <a:spLocks noChangeAspect="1"/>
            </p:cNvSpPr>
            <p:nvPr/>
          </p:nvSpPr>
          <p:spPr>
            <a:xfrm>
              <a:off x="1241522" y="2057399"/>
              <a:ext cx="1371600" cy="1371600"/>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Bernard MT Condensed" panose="02050806060905020404" pitchFamily="18" charset="0"/>
                </a:rPr>
                <a:t>04</a:t>
              </a:r>
            </a:p>
            <a:p>
              <a:pPr algn="ctr"/>
              <a:r>
                <a:rPr lang="en-US" sz="1400" dirty="0"/>
                <a:t>OPTION</a:t>
              </a:r>
            </a:p>
          </p:txBody>
        </p:sp>
        <p:sp>
          <p:nvSpPr>
            <p:cNvPr id="35" name="Oval 34">
              <a:extLst>
                <a:ext uri="{FF2B5EF4-FFF2-40B4-BE49-F238E27FC236}">
                  <a16:creationId xmlns:a16="http://schemas.microsoft.com/office/drawing/2014/main" id="{AA10BEAF-202C-41F0-9B51-8F9F48B5159C}"/>
                </a:ext>
              </a:extLst>
            </p:cNvPr>
            <p:cNvSpPr>
              <a:spLocks noChangeAspect="1"/>
            </p:cNvSpPr>
            <p:nvPr/>
          </p:nvSpPr>
          <p:spPr>
            <a:xfrm>
              <a:off x="1325880" y="2148840"/>
              <a:ext cx="1188720" cy="118872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Oval 35">
            <a:extLst>
              <a:ext uri="{FF2B5EF4-FFF2-40B4-BE49-F238E27FC236}">
                <a16:creationId xmlns:a16="http://schemas.microsoft.com/office/drawing/2014/main" id="{C4BD0690-A5D4-4F79-895A-6E7D12EF5686}"/>
              </a:ext>
            </a:extLst>
          </p:cNvPr>
          <p:cNvSpPr>
            <a:spLocks noChangeAspect="1"/>
          </p:cNvSpPr>
          <p:nvPr/>
        </p:nvSpPr>
        <p:spPr>
          <a:xfrm>
            <a:off x="6336666" y="3810000"/>
            <a:ext cx="365760" cy="365760"/>
          </a:xfrm>
          <a:prstGeom prst="ellipse">
            <a:avLst/>
          </a:prstGeom>
          <a:solidFill>
            <a:srgbClr val="44546B"/>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112E3E0D-CB8F-4F94-84F5-F404B7E9AD86}"/>
              </a:ext>
            </a:extLst>
          </p:cNvPr>
          <p:cNvSpPr txBox="1"/>
          <p:nvPr/>
        </p:nvSpPr>
        <p:spPr>
          <a:xfrm>
            <a:off x="6243275" y="4277765"/>
            <a:ext cx="2209800" cy="231140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Oval 37">
            <a:extLst>
              <a:ext uri="{FF2B5EF4-FFF2-40B4-BE49-F238E27FC236}">
                <a16:creationId xmlns:a16="http://schemas.microsoft.com/office/drawing/2014/main" id="{E4ECD5B5-5FA7-4089-A76E-9863F25688C1}"/>
              </a:ext>
            </a:extLst>
          </p:cNvPr>
          <p:cNvSpPr>
            <a:spLocks noChangeAspect="1"/>
          </p:cNvSpPr>
          <p:nvPr/>
        </p:nvSpPr>
        <p:spPr>
          <a:xfrm>
            <a:off x="8667609" y="3810000"/>
            <a:ext cx="365760" cy="365760"/>
          </a:xfrm>
          <a:prstGeom prst="ellipse">
            <a:avLst/>
          </a:prstGeom>
          <a:solidFill>
            <a:srgbClr val="2C3749"/>
          </a:solidFill>
          <a:ln w="6350">
            <a:noFill/>
          </a:ln>
          <a:effectLst>
            <a:outerShdw blurRad="190500" dist="152400" dir="18900000" algn="bl" rotWithShape="0">
              <a:prstClr val="black">
                <a:alpha val="35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5AA7893-D637-4FC8-997F-7B35DC089938}"/>
              </a:ext>
            </a:extLst>
          </p:cNvPr>
          <p:cNvSpPr txBox="1"/>
          <p:nvPr/>
        </p:nvSpPr>
        <p:spPr>
          <a:xfrm>
            <a:off x="8610600" y="4277765"/>
            <a:ext cx="2209800" cy="231140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428955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arn(outVertical)">
                                      <p:cBhvr>
                                        <p:cTn id="11" dur="500"/>
                                        <p:tgtEl>
                                          <p:spTgt spid="11"/>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1000"/>
                                        <p:tgtEl>
                                          <p:spTgt spid="20"/>
                                        </p:tgtEl>
                                      </p:cBhvr>
                                    </p:animEffect>
                                    <p:anim calcmode="lin" valueType="num">
                                      <p:cBhvr>
                                        <p:cTn id="39" dur="1000" fill="hold"/>
                                        <p:tgtEl>
                                          <p:spTgt spid="20"/>
                                        </p:tgtEl>
                                        <p:attrNameLst>
                                          <p:attrName>ppt_x</p:attrName>
                                        </p:attrNameLst>
                                      </p:cBhvr>
                                      <p:tavLst>
                                        <p:tav tm="0">
                                          <p:val>
                                            <p:strVal val="#ppt_x"/>
                                          </p:val>
                                        </p:tav>
                                        <p:tav tm="100000">
                                          <p:val>
                                            <p:strVal val="#ppt_x"/>
                                          </p:val>
                                        </p:tav>
                                      </p:tavLst>
                                    </p:anim>
                                    <p:anim calcmode="lin" valueType="num">
                                      <p:cBhvr>
                                        <p:cTn id="40" dur="1000" fill="hold"/>
                                        <p:tgtEl>
                                          <p:spTgt spid="20"/>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fade">
                                      <p:cBhvr>
                                        <p:cTn id="55" dur="1000"/>
                                        <p:tgtEl>
                                          <p:spTgt spid="30"/>
                                        </p:tgtEl>
                                      </p:cBhvr>
                                    </p:animEffect>
                                    <p:anim calcmode="lin" valueType="num">
                                      <p:cBhvr>
                                        <p:cTn id="56" dur="1000" fill="hold"/>
                                        <p:tgtEl>
                                          <p:spTgt spid="30"/>
                                        </p:tgtEl>
                                        <p:attrNameLst>
                                          <p:attrName>ppt_x</p:attrName>
                                        </p:attrNameLst>
                                      </p:cBhvr>
                                      <p:tavLst>
                                        <p:tav tm="0">
                                          <p:val>
                                            <p:strVal val="#ppt_x"/>
                                          </p:val>
                                        </p:tav>
                                        <p:tav tm="100000">
                                          <p:val>
                                            <p:strVal val="#ppt_x"/>
                                          </p:val>
                                        </p:tav>
                                      </p:tavLst>
                                    </p:anim>
                                    <p:anim calcmode="lin" valueType="num">
                                      <p:cBhvr>
                                        <p:cTn id="57" dur="1000" fill="hold"/>
                                        <p:tgtEl>
                                          <p:spTgt spid="30"/>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25"/>
                                        </p:tgtEl>
                                        <p:attrNameLst>
                                          <p:attrName>style.visibility</p:attrName>
                                        </p:attrNameLst>
                                      </p:cBhvr>
                                      <p:to>
                                        <p:strVal val="visible"/>
                                      </p:to>
                                    </p:set>
                                    <p:animEffect transition="in" filter="fade">
                                      <p:cBhvr>
                                        <p:cTn id="61" dur="1000"/>
                                        <p:tgtEl>
                                          <p:spTgt spid="25"/>
                                        </p:tgtEl>
                                      </p:cBhvr>
                                    </p:animEffect>
                                    <p:anim calcmode="lin" valueType="num">
                                      <p:cBhvr>
                                        <p:cTn id="62" dur="1000" fill="hold"/>
                                        <p:tgtEl>
                                          <p:spTgt spid="25"/>
                                        </p:tgtEl>
                                        <p:attrNameLst>
                                          <p:attrName>ppt_x</p:attrName>
                                        </p:attrNameLst>
                                      </p:cBhvr>
                                      <p:tavLst>
                                        <p:tav tm="0">
                                          <p:val>
                                            <p:strVal val="#ppt_x"/>
                                          </p:val>
                                        </p:tav>
                                        <p:tav tm="100000">
                                          <p:val>
                                            <p:strVal val="#ppt_x"/>
                                          </p:val>
                                        </p:tav>
                                      </p:tavLst>
                                    </p:anim>
                                    <p:anim calcmode="lin" valueType="num">
                                      <p:cBhvr>
                                        <p:cTn id="63" dur="1000" fill="hold"/>
                                        <p:tgtEl>
                                          <p:spTgt spid="25"/>
                                        </p:tgtEl>
                                        <p:attrNameLst>
                                          <p:attrName>ppt_y</p:attrName>
                                        </p:attrNameLst>
                                      </p:cBhvr>
                                      <p:tavLst>
                                        <p:tav tm="0">
                                          <p:val>
                                            <p:strVal val="#ppt_y+.1"/>
                                          </p:val>
                                        </p:tav>
                                        <p:tav tm="100000">
                                          <p:val>
                                            <p:strVal val="#ppt_y"/>
                                          </p:val>
                                        </p:tav>
                                      </p:tavLst>
                                    </p:anim>
                                  </p:childTnLst>
                                </p:cTn>
                              </p:par>
                              <p:par>
                                <p:cTn id="64" presetID="47" presetClass="entr" presetSubtype="0" fill="hold"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1000"/>
                                        <p:tgtEl>
                                          <p:spTgt spid="26"/>
                                        </p:tgtEl>
                                      </p:cBhvr>
                                    </p:animEffect>
                                    <p:anim calcmode="lin" valueType="num">
                                      <p:cBhvr>
                                        <p:cTn id="67" dur="1000" fill="hold"/>
                                        <p:tgtEl>
                                          <p:spTgt spid="26"/>
                                        </p:tgtEl>
                                        <p:attrNameLst>
                                          <p:attrName>ppt_x</p:attrName>
                                        </p:attrNameLst>
                                      </p:cBhvr>
                                      <p:tavLst>
                                        <p:tav tm="0">
                                          <p:val>
                                            <p:strVal val="#ppt_x"/>
                                          </p:val>
                                        </p:tav>
                                        <p:tav tm="100000">
                                          <p:val>
                                            <p:strVal val="#ppt_x"/>
                                          </p:val>
                                        </p:tav>
                                      </p:tavLst>
                                    </p:anim>
                                    <p:anim calcmode="lin" valueType="num">
                                      <p:cBhvr>
                                        <p:cTn id="68" dur="1000" fill="hold"/>
                                        <p:tgtEl>
                                          <p:spTgt spid="26"/>
                                        </p:tgtEl>
                                        <p:attrNameLst>
                                          <p:attrName>ppt_y</p:attrName>
                                        </p:attrNameLst>
                                      </p:cBhvr>
                                      <p:tavLst>
                                        <p:tav tm="0">
                                          <p:val>
                                            <p:strVal val="#ppt_y-.1"/>
                                          </p:val>
                                        </p:tav>
                                        <p:tav tm="100000">
                                          <p:val>
                                            <p:strVal val="#ppt_y"/>
                                          </p:val>
                                        </p:tav>
                                      </p:tavLst>
                                    </p:anim>
                                  </p:childTnLst>
                                </p:cTn>
                              </p:par>
                            </p:childTnLst>
                          </p:cTn>
                        </p:par>
                        <p:par>
                          <p:cTn id="69" fill="hold">
                            <p:stCondLst>
                              <p:cond delay="7000"/>
                            </p:stCondLst>
                            <p:childTnLst>
                              <p:par>
                                <p:cTn id="70" presetID="53" presetClass="entr" presetSubtype="16" fill="hold" grpId="0" nodeType="afterEffect">
                                  <p:stCondLst>
                                    <p:cond delay="0"/>
                                  </p:stCondLst>
                                  <p:childTnLst>
                                    <p:set>
                                      <p:cBhvr>
                                        <p:cTn id="71" dur="1" fill="hold">
                                          <p:stCondLst>
                                            <p:cond delay="0"/>
                                          </p:stCondLst>
                                        </p:cTn>
                                        <p:tgtEl>
                                          <p:spTgt spid="36"/>
                                        </p:tgtEl>
                                        <p:attrNameLst>
                                          <p:attrName>style.visibility</p:attrName>
                                        </p:attrNameLst>
                                      </p:cBhvr>
                                      <p:to>
                                        <p:strVal val="visible"/>
                                      </p:to>
                                    </p:set>
                                    <p:anim calcmode="lin" valueType="num">
                                      <p:cBhvr>
                                        <p:cTn id="72" dur="500" fill="hold"/>
                                        <p:tgtEl>
                                          <p:spTgt spid="36"/>
                                        </p:tgtEl>
                                        <p:attrNameLst>
                                          <p:attrName>ppt_w</p:attrName>
                                        </p:attrNameLst>
                                      </p:cBhvr>
                                      <p:tavLst>
                                        <p:tav tm="0">
                                          <p:val>
                                            <p:fltVal val="0"/>
                                          </p:val>
                                        </p:tav>
                                        <p:tav tm="100000">
                                          <p:val>
                                            <p:strVal val="#ppt_w"/>
                                          </p:val>
                                        </p:tav>
                                      </p:tavLst>
                                    </p:anim>
                                    <p:anim calcmode="lin" valueType="num">
                                      <p:cBhvr>
                                        <p:cTn id="73" dur="500" fill="hold"/>
                                        <p:tgtEl>
                                          <p:spTgt spid="36"/>
                                        </p:tgtEl>
                                        <p:attrNameLst>
                                          <p:attrName>ppt_h</p:attrName>
                                        </p:attrNameLst>
                                      </p:cBhvr>
                                      <p:tavLst>
                                        <p:tav tm="0">
                                          <p:val>
                                            <p:fltVal val="0"/>
                                          </p:val>
                                        </p:tav>
                                        <p:tav tm="100000">
                                          <p:val>
                                            <p:strVal val="#ppt_h"/>
                                          </p:val>
                                        </p:tav>
                                      </p:tavLst>
                                    </p:anim>
                                    <p:animEffect transition="in" filter="fade">
                                      <p:cBhvr>
                                        <p:cTn id="74" dur="500"/>
                                        <p:tgtEl>
                                          <p:spTgt spid="36"/>
                                        </p:tgtEl>
                                      </p:cBhvr>
                                    </p:animEffect>
                                  </p:childTnLst>
                                </p:cTn>
                              </p:par>
                            </p:childTnLst>
                          </p:cTn>
                        </p:par>
                        <p:par>
                          <p:cTn id="75" fill="hold">
                            <p:stCondLst>
                              <p:cond delay="7500"/>
                            </p:stCondLst>
                            <p:childTnLst>
                              <p:par>
                                <p:cTn id="76" presetID="42" presetClass="entr" presetSubtype="0" fill="hold" grpId="0" nodeType="after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fade">
                                      <p:cBhvr>
                                        <p:cTn id="78" dur="1000"/>
                                        <p:tgtEl>
                                          <p:spTgt spid="37"/>
                                        </p:tgtEl>
                                      </p:cBhvr>
                                    </p:animEffect>
                                    <p:anim calcmode="lin" valueType="num">
                                      <p:cBhvr>
                                        <p:cTn id="79" dur="1000" fill="hold"/>
                                        <p:tgtEl>
                                          <p:spTgt spid="37"/>
                                        </p:tgtEl>
                                        <p:attrNameLst>
                                          <p:attrName>ppt_x</p:attrName>
                                        </p:attrNameLst>
                                      </p:cBhvr>
                                      <p:tavLst>
                                        <p:tav tm="0">
                                          <p:val>
                                            <p:strVal val="#ppt_x"/>
                                          </p:val>
                                        </p:tav>
                                        <p:tav tm="100000">
                                          <p:val>
                                            <p:strVal val="#ppt_x"/>
                                          </p:val>
                                        </p:tav>
                                      </p:tavLst>
                                    </p:anim>
                                    <p:anim calcmode="lin" valueType="num">
                                      <p:cBhvr>
                                        <p:cTn id="80" dur="1000" fill="hold"/>
                                        <p:tgtEl>
                                          <p:spTgt spid="37"/>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fade">
                                      <p:cBhvr>
                                        <p:cTn id="89" dur="1000"/>
                                        <p:tgtEl>
                                          <p:spTgt spid="33"/>
                                        </p:tgtEl>
                                      </p:cBhvr>
                                    </p:animEffect>
                                    <p:anim calcmode="lin" valueType="num">
                                      <p:cBhvr>
                                        <p:cTn id="90" dur="1000" fill="hold"/>
                                        <p:tgtEl>
                                          <p:spTgt spid="33"/>
                                        </p:tgtEl>
                                        <p:attrNameLst>
                                          <p:attrName>ppt_x</p:attrName>
                                        </p:attrNameLst>
                                      </p:cBhvr>
                                      <p:tavLst>
                                        <p:tav tm="0">
                                          <p:val>
                                            <p:strVal val="#ppt_x"/>
                                          </p:val>
                                        </p:tav>
                                        <p:tav tm="100000">
                                          <p:val>
                                            <p:strVal val="#ppt_x"/>
                                          </p:val>
                                        </p:tav>
                                      </p:tavLst>
                                    </p:anim>
                                    <p:anim calcmode="lin" valueType="num">
                                      <p:cBhvr>
                                        <p:cTn id="91" dur="1000" fill="hold"/>
                                        <p:tgtEl>
                                          <p:spTgt spid="33"/>
                                        </p:tgtEl>
                                        <p:attrNameLst>
                                          <p:attrName>ppt_y</p:attrName>
                                        </p:attrNameLst>
                                      </p:cBhvr>
                                      <p:tavLst>
                                        <p:tav tm="0">
                                          <p:val>
                                            <p:strVal val="#ppt_y-.1"/>
                                          </p:val>
                                        </p:tav>
                                        <p:tav tm="100000">
                                          <p:val>
                                            <p:strVal val="#ppt_y"/>
                                          </p:val>
                                        </p:tav>
                                      </p:tavLst>
                                    </p:anim>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4" grpId="0" animBg="1"/>
      <p:bldP spid="17" grpId="0"/>
      <p:bldP spid="20" grpId="0" animBg="1"/>
      <p:bldP spid="25" grpId="0" animBg="1"/>
      <p:bldP spid="29" grpId="0" animBg="1"/>
      <p:bldP spid="30" grpId="0"/>
      <p:bldP spid="32" grpId="0" animBg="1"/>
      <p:bldP spid="36" grpId="0" animBg="1"/>
      <p:bldP spid="37" grpId="0"/>
      <p:bldP spid="38" grpId="0" animBg="1"/>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2">
              <a:lumMod val="1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EF3425"/>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EF3425"/>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8397B1"/>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8397B1"/>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4546B"/>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44546B"/>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2C3749"/>
          </a:solidFill>
          <a:ln>
            <a:solidFill>
              <a:schemeClr val="bg1">
                <a:alpha val="50000"/>
              </a:schemeClr>
            </a:solidFill>
          </a:ln>
          <a:effectLst>
            <a:outerShdw blurRad="508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2C3749"/>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EF3425"/>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8397B1"/>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44546B"/>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2C3749"/>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62768F"/>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chemeClr val="bg1"/>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chemeClr val="bg1"/>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chemeClr val="bg1"/>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62768F"/>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2C3749"/>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4546B"/>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8397B1"/>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EF3425"/>
          </a:solidFill>
          <a:ln>
            <a:noFill/>
          </a:ln>
          <a:effectLst>
            <a:outerShdw blurRad="165100" dist="1905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2C3749"/>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bg2">
              <a:lumMod val="10000"/>
              <a:alpha val="5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28754" y="2821512"/>
            <a:ext cx="1222749" cy="1222748"/>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2C374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EF3425"/>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8397B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44546B"/>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2C3749"/>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397B1"/>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C3749"/>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62768F"/>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B5B5B5"/>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solidFill>
            <a:schemeClr val="bg2">
              <a:lumMod val="1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8397B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8397B1"/>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2C374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2C3749"/>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B5B5B5"/>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EF3425"/>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EF3425"/>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44546B"/>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44546B"/>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62768F"/>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62768F"/>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2C3749"/>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B5B5B5"/>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8397B1"/>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EF3425"/>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397B1"/>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5B5B5"/>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2C3749"/>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62768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2C3749"/>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10000"/>
            </a:schemeClr>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72996" y="2665174"/>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F3425"/>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8397B1"/>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44546B"/>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C374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62768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EF342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8397B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solidFill>
              <a:schemeClr val="bg2">
                <a:lumMod val="10000"/>
                <a:alpha val="50000"/>
              </a:schemeClr>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2122</TotalTime>
  <Words>10152</Words>
  <Application>Microsoft Office PowerPoint</Application>
  <PresentationFormat>Widescreen</PresentationFormat>
  <Paragraphs>1370</Paragraphs>
  <Slides>59</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59</vt:i4>
      </vt:variant>
    </vt:vector>
  </HeadingPairs>
  <TitlesOfParts>
    <vt:vector size="70" baseType="lpstr">
      <vt:lpstr>ＭＳ Ｐゴシック</vt:lpstr>
      <vt:lpstr>Arial</vt:lpstr>
      <vt:lpstr>Bernard MT Condensed</vt:lpstr>
      <vt:lpstr>Calibri</vt:lpstr>
      <vt:lpstr>Calibri Light</vt:lpstr>
      <vt:lpstr>Candara</vt:lpstr>
      <vt:lpstr>Estrangelo Edessa</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518</cp:revision>
  <dcterms:created xsi:type="dcterms:W3CDTF">2016-09-28T22:08:47Z</dcterms:created>
  <dcterms:modified xsi:type="dcterms:W3CDTF">2018-12-03T19:34:16Z</dcterms:modified>
</cp:coreProperties>
</file>