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529" r:id="rId3"/>
    <p:sldId id="1761" r:id="rId4"/>
    <p:sldId id="1561" r:id="rId5"/>
    <p:sldId id="1430" r:id="rId6"/>
    <p:sldId id="1179" r:id="rId7"/>
    <p:sldId id="1759" r:id="rId8"/>
    <p:sldId id="1476" r:id="rId9"/>
    <p:sldId id="1439" r:id="rId10"/>
    <p:sldId id="1527" r:id="rId11"/>
    <p:sldId id="480" r:id="rId12"/>
    <p:sldId id="774" r:id="rId13"/>
    <p:sldId id="1734" r:id="rId14"/>
    <p:sldId id="1748" r:id="rId15"/>
    <p:sldId id="1436" r:id="rId16"/>
    <p:sldId id="1762" r:id="rId17"/>
    <p:sldId id="1429" r:id="rId18"/>
    <p:sldId id="1463" r:id="rId19"/>
    <p:sldId id="1578" r:id="rId20"/>
    <p:sldId id="1492" r:id="rId21"/>
    <p:sldId id="554" r:id="rId22"/>
    <p:sldId id="1514" r:id="rId23"/>
    <p:sldId id="1577" r:id="rId24"/>
    <p:sldId id="1760" r:id="rId25"/>
    <p:sldId id="1293" r:id="rId26"/>
    <p:sldId id="1537"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6.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9.svg"/><Relationship Id="rId4" Type="http://schemas.openxmlformats.org/officeDocument/2006/relationships/image" Target="../media/image47.sv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26.sv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53.png"/><Relationship Id="rId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26.sv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3.jpg"/><Relationship Id="rId4" Type="http://schemas.openxmlformats.org/officeDocument/2006/relationships/image" Target="../media/image44.jpg"/></Relationships>
</file>

<file path=ppt/slides/_rels/slide22.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46.png"/><Relationship Id="rId7" Type="http://schemas.openxmlformats.org/officeDocument/2006/relationships/image" Target="../media/image7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14.svg"/><Relationship Id="rId4" Type="http://schemas.openxmlformats.org/officeDocument/2006/relationships/image" Target="../media/image47.sv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image" Target="../media/image2.jpg"/><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slideLayout" Target="../slideLayouts/slideLayout1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svg"/><Relationship Id="rId19" Type="http://schemas.openxmlformats.org/officeDocument/2006/relationships/image" Target="../media/image96.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32.sv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3.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4.jpg"/></Relationships>
</file>

<file path=ppt/slides/_rels/slide52.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2.jpg"/><Relationship Id="rId16" Type="http://schemas.openxmlformats.org/officeDocument/2006/relationships/image" Target="../media/image32.svg"/><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2019-09-26T19:44:26Z</dcterms:modified>
</cp:coreProperties>
</file>