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95" r:id="rId2"/>
    <p:sldId id="588" r:id="rId3"/>
    <p:sldId id="592" r:id="rId4"/>
    <p:sldId id="593" r:id="rId5"/>
    <p:sldId id="594" r:id="rId6"/>
    <p:sldId id="589" r:id="rId7"/>
    <p:sldId id="546" r:id="rId8"/>
    <p:sldId id="591" r:id="rId9"/>
    <p:sldId id="587" r:id="rId10"/>
    <p:sldId id="590" r:id="rId11"/>
    <p:sldId id="580" r:id="rId12"/>
    <p:sldId id="581" r:id="rId13"/>
    <p:sldId id="579" r:id="rId14"/>
    <p:sldId id="584" r:id="rId15"/>
    <p:sldId id="582" r:id="rId16"/>
    <p:sldId id="585" r:id="rId17"/>
    <p:sldId id="583" r:id="rId18"/>
    <p:sldId id="586" r:id="rId19"/>
    <p:sldId id="570" r:id="rId20"/>
    <p:sldId id="571" r:id="rId21"/>
    <p:sldId id="572" r:id="rId22"/>
    <p:sldId id="573" r:id="rId23"/>
    <p:sldId id="574" r:id="rId24"/>
    <p:sldId id="575" r:id="rId25"/>
    <p:sldId id="576" r:id="rId26"/>
    <p:sldId id="577" r:id="rId27"/>
    <p:sldId id="578" r:id="rId28"/>
    <p:sldId id="566" r:id="rId29"/>
    <p:sldId id="563" r:id="rId30"/>
    <p:sldId id="562" r:id="rId31"/>
    <p:sldId id="565" r:id="rId32"/>
    <p:sldId id="567" r:id="rId33"/>
    <p:sldId id="560" r:id="rId34"/>
    <p:sldId id="561" r:id="rId35"/>
    <p:sldId id="569" r:id="rId36"/>
    <p:sldId id="559" r:id="rId37"/>
    <p:sldId id="564" r:id="rId38"/>
    <p:sldId id="549" r:id="rId39"/>
    <p:sldId id="550" r:id="rId40"/>
    <p:sldId id="552"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04688"/>
    <a:srgbClr val="00B0F0"/>
    <a:srgbClr val="2F5698"/>
    <a:srgbClr val="548235"/>
    <a:srgbClr val="385723"/>
    <a:srgbClr val="FFC000"/>
    <a:srgbClr val="A5A5A5"/>
    <a:srgbClr val="ED7D31"/>
    <a:srgbClr val="5B9BD5"/>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60"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4</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9"/>
          </p:cNvPr>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8" r:id="rId16"/>
    <p:sldLayoutId id="2147483709" r:id="rId17"/>
    <p:sldLayoutId id="2147483710" r:id="rId18"/>
    <p:sldLayoutId id="2147483712" r:id="rId19"/>
    <p:sldLayoutId id="2147483713" r:id="rId20"/>
    <p:sldLayoutId id="2147483714" r:id="rId21"/>
    <p:sldLayoutId id="2147483715" r:id="rId22"/>
    <p:sldLayoutId id="2147483716" r:id="rId23"/>
    <p:sldLayoutId id="2147483717" r:id="rId24"/>
    <p:sldLayoutId id="2147483718" r:id="rId25"/>
    <p:sldLayoutId id="2147483719" r:id="rId26"/>
    <p:sldLayoutId id="2147483720" r:id="rId27"/>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5.xml"/><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5.xml"/><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6.xml"/><Relationship Id="rId6" Type="http://schemas.openxmlformats.org/officeDocument/2006/relationships/image" Target="../media/image11.jpg"/><Relationship Id="rId5" Type="http://schemas.openxmlformats.org/officeDocument/2006/relationships/image" Target="../media/image22.jpg"/><Relationship Id="rId4" Type="http://schemas.openxmlformats.org/officeDocument/2006/relationships/image" Target="../media/image21.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12.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13.jpg"/><Relationship Id="rId4" Type="http://schemas.openxmlformats.org/officeDocument/2006/relationships/image" Target="../media/image25.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21.jpg"/></Relationships>
</file>

<file path=ppt/slides/_rels/slide34.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jpg"/><Relationship Id="rId7" Type="http://schemas.openxmlformats.org/officeDocument/2006/relationships/image" Target="../media/image34.jpg"/><Relationship Id="rId2" Type="http://schemas.openxmlformats.org/officeDocument/2006/relationships/notesSlide" Target="../notesSlides/notesSlide9.xml"/><Relationship Id="rId1" Type="http://schemas.openxmlformats.org/officeDocument/2006/relationships/slideLayout" Target="../slideLayouts/slideLayout2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 Id="rId9" Type="http://schemas.openxmlformats.org/officeDocument/2006/relationships/image" Target="../media/image3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7.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5.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0.jpg"/><Relationship Id="rId5" Type="http://schemas.openxmlformats.org/officeDocument/2006/relationships/image" Target="../media/image7.jpg"/><Relationship Id="rId10" Type="http://schemas.openxmlformats.org/officeDocument/2006/relationships/image" Target="../media/image13.jpg"/><Relationship Id="rId4" Type="http://schemas.openxmlformats.org/officeDocument/2006/relationships/image" Target="../media/image9.jpg"/><Relationship Id="rId9" Type="http://schemas.openxmlformats.org/officeDocument/2006/relationships/image" Target="../media/image38.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27.jpg"/><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jpg"/><Relationship Id="rId5" Type="http://schemas.openxmlformats.org/officeDocument/2006/relationships/image" Target="../media/image25.jpg"/><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30.jpg"/></Relationships>
</file>

<file path=ppt/slides/_rels/slide4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6.jpg"/><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118913" y="596868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tx1">
                <a:lumMod val="95000"/>
                <a:lumOff val="5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05,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3" name="Group 2"/>
          <p:cNvGrpSpPr/>
          <p:nvPr/>
        </p:nvGrpSpPr>
        <p:grpSpPr>
          <a:xfrm>
            <a:off x="0" y="940941"/>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lumMod val="95000"/>
                  <a:lumOff val="5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tx1">
                  <a:lumMod val="95000"/>
                  <a:lumOff val="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665351" y="5307398"/>
              <a:ext cx="6799388" cy="1072752"/>
              <a:chOff x="4266557" y="5289211"/>
              <a:chExt cx="6799388" cy="1072752"/>
            </a:xfrm>
          </p:grpSpPr>
          <p:sp>
            <p:nvSpPr>
              <p:cNvPr id="24" name="TextBox 23"/>
              <p:cNvSpPr txBox="1"/>
              <p:nvPr/>
            </p:nvSpPr>
            <p:spPr>
              <a:xfrm>
                <a:off x="4266557" y="5289211"/>
                <a:ext cx="679938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4718334" y="5828483"/>
                <a:ext cx="5895833"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17997</TotalTime>
  <Words>5305</Words>
  <Application>Microsoft Office PowerPoint</Application>
  <PresentationFormat>Widescreen</PresentationFormat>
  <Paragraphs>509</Paragraphs>
  <Slides>46</Slides>
  <Notes>10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5889</cp:revision>
  <dcterms:created xsi:type="dcterms:W3CDTF">2015-12-31T02:20:12Z</dcterms:created>
  <dcterms:modified xsi:type="dcterms:W3CDTF">2016-08-06T02:00:07Z</dcterms:modified>
</cp:coreProperties>
</file>