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295503" y="3306807"/>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95621" y="3554542"/>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2019-01-22T17:37:47Z</dcterms:modified>
</cp:coreProperties>
</file>