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2" d="100"/>
          <a:sy n="92" d="100"/>
        </p:scale>
        <p:origin x="72" y="3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289</cp:revision>
  <dcterms:created xsi:type="dcterms:W3CDTF">2016-09-28T22:08:47Z</dcterms:created>
  <dcterms:modified xsi:type="dcterms:W3CDTF">2018-11-27T16:10:25Z</dcterms:modified>
</cp:coreProperties>
</file>