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69246" y="52533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2018-09-15T22:33:08Z</dcterms:modified>
</cp:coreProperties>
</file>