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1" r:id="rId3"/>
    <p:sldId id="497" r:id="rId4"/>
    <p:sldId id="500" r:id="rId5"/>
    <p:sldId id="498" r:id="rId6"/>
    <p:sldId id="499" r:id="rId7"/>
    <p:sldId id="495" r:id="rId8"/>
    <p:sldId id="496" r:id="rId9"/>
    <p:sldId id="491" r:id="rId10"/>
    <p:sldId id="492" r:id="rId11"/>
    <p:sldId id="493" r:id="rId12"/>
    <p:sldId id="494" r:id="rId13"/>
    <p:sldId id="490" r:id="rId14"/>
    <p:sldId id="446" r:id="rId15"/>
    <p:sldId id="484" r:id="rId16"/>
    <p:sldId id="483" r:id="rId17"/>
    <p:sldId id="478" r:id="rId18"/>
    <p:sldId id="477" r:id="rId19"/>
    <p:sldId id="479" r:id="rId20"/>
    <p:sldId id="481" r:id="rId21"/>
    <p:sldId id="480" r:id="rId22"/>
    <p:sldId id="488" r:id="rId23"/>
    <p:sldId id="475" r:id="rId24"/>
    <p:sldId id="476" r:id="rId25"/>
    <p:sldId id="473" r:id="rId26"/>
    <p:sldId id="471" r:id="rId27"/>
    <p:sldId id="472" r:id="rId28"/>
    <p:sldId id="474" r:id="rId29"/>
    <p:sldId id="464" r:id="rId30"/>
    <p:sldId id="468" r:id="rId31"/>
    <p:sldId id="470" r:id="rId32"/>
    <p:sldId id="462" r:id="rId33"/>
    <p:sldId id="463"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A5E"/>
    <a:srgbClr val="2B81BB"/>
    <a:srgbClr val="179D83"/>
    <a:srgbClr val="F49D15"/>
    <a:srgbClr val="B7372A"/>
    <a:srgbClr val="96B357"/>
    <a:srgbClr val="70AD47"/>
    <a:srgbClr val="4472C4"/>
    <a:srgbClr val="FFC000"/>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4" d="100"/>
          <a:sy n="64" d="100"/>
        </p:scale>
        <p:origin x="72" y="10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13</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3" r:id="rId15"/>
    <p:sldLayoutId id="2147483674"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28.png"/><Relationship Id="rId5" Type="http://schemas.openxmlformats.org/officeDocument/2006/relationships/diagramQuickStyle" Target="../diagrams/quickStyle1.xml"/><Relationship Id="rId10" Type="http://schemas.openxmlformats.org/officeDocument/2006/relationships/image" Target="../media/image27.png"/><Relationship Id="rId4" Type="http://schemas.openxmlformats.org/officeDocument/2006/relationships/diagramLayout" Target="../diagrams/layout1.xml"/><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jp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19.png"/><Relationship Id="rId4"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9.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0.png"/><Relationship Id="rId4" Type="http://schemas.openxmlformats.org/officeDocument/2006/relationships/image" Target="../media/image52.png"/><Relationship Id="rId9" Type="http://schemas.openxmlformats.org/officeDocument/2006/relationships/image" Target="../media/image57.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5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2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5.jpg"/><Relationship Id="rId4" Type="http://schemas.openxmlformats.org/officeDocument/2006/relationships/image" Target="../media/image64.jp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9.jpg"/><Relationship Id="rId5" Type="http://schemas.openxmlformats.org/officeDocument/2006/relationships/image" Target="../media/image68.jpg"/><Relationship Id="rId4" Type="http://schemas.openxmlformats.org/officeDocument/2006/relationships/image" Target="../media/image58.jpg"/></Relationships>
</file>

<file path=ppt/slides/_rels/slide29.xml.rels><?xml version="1.0" encoding="UTF-8" standalone="yes"?>
<Relationships xmlns="http://schemas.openxmlformats.org/package/2006/relationships"><Relationship Id="rId8" Type="http://schemas.openxmlformats.org/officeDocument/2006/relationships/image" Target="../media/image69.jpg"/><Relationship Id="rId3" Type="http://schemas.openxmlformats.org/officeDocument/2006/relationships/image" Target="../media/image58.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68.jpg"/><Relationship Id="rId5" Type="http://schemas.openxmlformats.org/officeDocument/2006/relationships/image" Target="../media/image70.jpg"/><Relationship Id="rId4" Type="http://schemas.openxmlformats.org/officeDocument/2006/relationships/image" Target="../media/image64.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7.xml"/><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58.jpg"/><Relationship Id="rId7"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2.jpg"/><Relationship Id="rId5" Type="http://schemas.openxmlformats.org/officeDocument/2006/relationships/image" Target="../media/image65.jpg"/><Relationship Id="rId4" Type="http://schemas.openxmlformats.org/officeDocument/2006/relationships/image" Target="../media/image68.jpg"/></Relationships>
</file>

<file path=ppt/slides/_rels/slide3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5228207"/>
            <a:ext cx="12204700" cy="1278388"/>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0875" y="4762827"/>
              <a:ext cx="12179313" cy="1232535"/>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4" name="Group 3"/>
          <p:cNvGrpSpPr/>
          <p:nvPr/>
        </p:nvGrpSpPr>
        <p:grpSpPr>
          <a:xfrm>
            <a:off x="4266557" y="5289211"/>
            <a:ext cx="6799388"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5" name="Group 4"/>
          <p:cNvGrpSpPr/>
          <p:nvPr/>
        </p:nvGrpSpPr>
        <p:grpSpPr>
          <a:xfrm>
            <a:off x="415469" y="425834"/>
            <a:ext cx="4504874" cy="731520"/>
            <a:chOff x="6359857" y="5670041"/>
            <a:chExt cx="4504874" cy="731520"/>
          </a:xfrm>
        </p:grpSpPr>
        <p:sp>
          <p:nvSpPr>
            <p:cNvPr id="18" name="Rounded Rectangle 9"/>
            <p:cNvSpPr/>
            <p:nvPr/>
          </p:nvSpPr>
          <p:spPr>
            <a:xfrm>
              <a:off x="6359857" y="5881913"/>
              <a:ext cx="4504874"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03, 2017</a:t>
              </a:r>
              <a:endParaRPr lang="en-US" sz="1400" i="1" dirty="0">
                <a:solidFill>
                  <a:schemeClr val="bg1">
                    <a:lumMod val="7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94004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15948</TotalTime>
  <Words>4762</Words>
  <Application>Microsoft Office PowerPoint</Application>
  <PresentationFormat>Widescreen</PresentationFormat>
  <Paragraphs>382</Paragraphs>
  <Slides>38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5573</cp:revision>
  <dcterms:created xsi:type="dcterms:W3CDTF">2015-12-31T02:20:12Z</dcterms:created>
  <dcterms:modified xsi:type="dcterms:W3CDTF">2016-06-07T22:16:49Z</dcterms:modified>
</cp:coreProperties>
</file>