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08" r:id="rId3"/>
    <p:sldId id="321" r:id="rId4"/>
    <p:sldId id="324" r:id="rId5"/>
    <p:sldId id="310" r:id="rId6"/>
    <p:sldId id="318" r:id="rId7"/>
    <p:sldId id="305" r:id="rId8"/>
    <p:sldId id="323" r:id="rId9"/>
    <p:sldId id="309" r:id="rId10"/>
    <p:sldId id="315" r:id="rId11"/>
    <p:sldId id="314" r:id="rId12"/>
    <p:sldId id="319" r:id="rId13"/>
    <p:sldId id="306" r:id="rId14"/>
    <p:sldId id="316" r:id="rId15"/>
    <p:sldId id="304" r:id="rId16"/>
    <p:sldId id="313" r:id="rId17"/>
    <p:sldId id="307" r:id="rId18"/>
    <p:sldId id="311" r:id="rId19"/>
    <p:sldId id="312" r:id="rId20"/>
    <p:sldId id="276" r:id="rId21"/>
    <p:sldId id="322"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2017-03-04T19:07:56Z</dcterms:modified>
</cp:coreProperties>
</file>