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161822" y="406913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461940" y="431687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2019-01-12T00:16:08Z</dcterms:modified>
</cp:coreProperties>
</file>