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423" r:id="rId3"/>
    <p:sldId id="1445" r:id="rId4"/>
    <p:sldId id="1449" r:id="rId5"/>
    <p:sldId id="1181" r:id="rId6"/>
    <p:sldId id="1510" r:id="rId7"/>
    <p:sldId id="1432" r:id="rId8"/>
    <p:sldId id="1586" r:id="rId9"/>
    <p:sldId id="1473" r:id="rId10"/>
    <p:sldId id="1584" r:id="rId11"/>
    <p:sldId id="1585" r:id="rId12"/>
    <p:sldId id="1580" r:id="rId13"/>
    <p:sldId id="1583" r:id="rId14"/>
    <p:sldId id="1587" r:id="rId15"/>
    <p:sldId id="1578" r:id="rId16"/>
    <p:sldId id="1291" r:id="rId17"/>
    <p:sldId id="1275" r:id="rId18"/>
    <p:sldId id="1486" r:id="rId19"/>
    <p:sldId id="1188" r:id="rId20"/>
    <p:sldId id="1480" r:id="rId21"/>
    <p:sldId id="1477" r:id="rId22"/>
    <p:sldId id="460" r:id="rId23"/>
    <p:sldId id="1441" r:id="rId24"/>
    <p:sldId id="1443"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7" d="100"/>
          <a:sy n="77" d="100"/>
        </p:scale>
        <p:origin x="150" y="6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6.jpg"/><Relationship Id="rId4" Type="http://schemas.openxmlformats.org/officeDocument/2006/relationships/image" Target="../media/image18.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3.pn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1905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2019</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1883</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Bernard MT Condensed</vt:lpstr>
      <vt:lpstr>Calibri</vt:lpstr>
      <vt:lpstr>Calibri Light</vt:lpstr>
      <vt:lpstr>Candara</vt:lpstr>
      <vt:lpstr>FontAwesome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362</cp:revision>
  <dcterms:created xsi:type="dcterms:W3CDTF">2016-09-28T22:08:47Z</dcterms:created>
  <dcterms:modified xsi:type="dcterms:W3CDTF">2019-09-26T19:31:00Z</dcterms:modified>
</cp:coreProperties>
</file>