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64" r:id="rId8"/>
    <p:sldId id="460" r:id="rId9"/>
    <p:sldId id="461" r:id="rId10"/>
    <p:sldId id="444" r:id="rId11"/>
    <p:sldId id="463" r:id="rId12"/>
    <p:sldId id="462" r:id="rId13"/>
    <p:sldId id="448" r:id="rId14"/>
    <p:sldId id="449" r:id="rId15"/>
    <p:sldId id="450" r:id="rId16"/>
    <p:sldId id="458"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0" y="6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8</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1947</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Calibri Light</vt:lpstr>
      <vt:lpstr>Candara</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457</cp:revision>
  <dcterms:created xsi:type="dcterms:W3CDTF">2016-09-28T22:08:47Z</dcterms:created>
  <dcterms:modified xsi:type="dcterms:W3CDTF">2019-09-19T14:05:37Z</dcterms:modified>
</cp:coreProperties>
</file>