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025" autoAdjust="0"/>
    <p:restoredTop sz="96252" autoAdjust="0"/>
  </p:normalViewPr>
  <p:slideViewPr>
    <p:cSldViewPr snapToGrid="0">
      <p:cViewPr varScale="1">
        <p:scale>
          <a:sx n="82" d="100"/>
          <a:sy n="82" d="100"/>
        </p:scale>
        <p:origin x="126" y="7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5870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a:t>Click Icon To Add Image</a:t>
            </a:r>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Morgan Sager – June 01, 2017</a:t>
              </a: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a:t>Jane Doe</a:t>
            </a:r>
          </a:p>
        </p:txBody>
      </p:sp>
      <p:sp>
        <p:nvSpPr>
          <p:cNvPr id="7" name="Text Placeholder 6"/>
          <p:cNvSpPr>
            <a:spLocks noGrp="1"/>
          </p:cNvSpPr>
          <p:nvPr>
            <p:ph type="body" sz="half" idx="37"/>
          </p:nvPr>
        </p:nvSpPr>
        <p:spPr/>
        <p:txBody>
          <a:bodyPr/>
          <a:lstStyle/>
          <a:p>
            <a:r>
              <a:rPr lang="en-US" dirty="0"/>
              <a:t>Trainer</a:t>
            </a:r>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de tuder</a:t>
            </a: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a:solidFill>
                  <a:schemeClr val="bg1">
                    <a:lumMod val="75000"/>
                  </a:schemeClr>
                </a:solidFill>
                <a:latin typeface="Calibri" panose="020F0502020204030204" pitchFamily="34" charset="0"/>
                <a:cs typeface="Estrangelo Edessa" panose="03080600000000000000" pitchFamily="66" charset="0"/>
              </a:rPr>
              <a:t>VS</a:t>
            </a: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a:t>
            </a: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a:t>
            </a: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a:t>
            </a: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a:t>
            </a: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a:t>
            </a: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tx1">
                    <a:lumMod val="65000"/>
                    <a:lumOff val="35000"/>
                  </a:schemeClr>
                </a:solidFill>
              </a:rPr>
              <a:t>01</a:t>
            </a: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tx1">
                    <a:lumMod val="65000"/>
                    <a:lumOff val="35000"/>
                  </a:schemeClr>
                </a:solidFill>
              </a:rPr>
              <a:t>02</a:t>
            </a: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tx1">
                    <a:lumMod val="65000"/>
                    <a:lumOff val="35000"/>
                  </a:schemeClr>
                </a:solidFill>
              </a:rPr>
              <a:t>03</a:t>
            </a: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6" name="Text Placeholder 5"/>
          <p:cNvSpPr>
            <a:spLocks noGrp="1"/>
          </p:cNvSpPr>
          <p:nvPr>
            <p:ph type="body" sz="half" idx="16"/>
          </p:nvPr>
        </p:nvSpPr>
        <p:spPr/>
        <p:txBody>
          <a:bodyPr/>
          <a:lstStyle/>
          <a:p>
            <a:r>
              <a:rPr lang="en-US" sz="2000" dirty="0"/>
              <a:t>Lorem Ipsum Dolor</a:t>
            </a:r>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290131228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rPr>
              <a:t>Lorem ipsum dolor sit amet, consectetur adipiscing elit, sed do eiusmod tempor incididunt</a:t>
            </a: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rPr>
              <a:t>Lorem ipsum dolor sit amet, consectetur adipiscing elit, sed do eiusmod tempor incididunt</a:t>
            </a: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rPr>
              <a:t>Lorem ipsum dolor sit amet, consectetur adipiscing elit, sed do eiusmod tempor incididunt</a:t>
            </a: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rPr>
              <a:t>Lorem ipsum dolor sit amet, consectetur adipiscing elit, sed do eiusmod tempor incididunt</a:t>
            </a: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t>Lorem Ipsum Dolor</a:t>
            </a:r>
          </a:p>
          <a:p>
            <a:pPr marL="285750" indent="-285750">
              <a:buFont typeface="Wingdings" panose="05000000000000000000" pitchFamily="2" charset="2"/>
              <a:buChar char="Ø"/>
            </a:pPr>
            <a:r>
              <a:rPr lang="en-US" dirty="0"/>
              <a:t>Lorem Ipsum Dolor</a:t>
            </a:r>
          </a:p>
          <a:p>
            <a:pPr marL="285750" indent="-285750">
              <a:buFont typeface="Wingdings" panose="05000000000000000000" pitchFamily="2" charset="2"/>
              <a:buChar char="Ø"/>
            </a:pPr>
            <a:r>
              <a:rPr lang="en-US" dirty="0"/>
              <a:t>Lorem Ipsum Dolor</a:t>
            </a:r>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a:t>
              </a: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01</a:t>
              </a:r>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02</a:t>
              </a:r>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01</a:t>
              </a:r>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02</a:t>
              </a:r>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03</a:t>
              </a:r>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04</a:t>
              </a:r>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05</a:t>
              </a:r>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a:t>Title Goes Here</a:t>
            </a:r>
          </a:p>
        </p:txBody>
      </p:sp>
      <p:sp>
        <p:nvSpPr>
          <p:cNvPr id="57" name="Text Placeholder 56"/>
          <p:cNvSpPr>
            <a:spLocks noGrp="1"/>
          </p:cNvSpPr>
          <p:nvPr>
            <p:ph type="body" sz="half" idx="38"/>
          </p:nvPr>
        </p:nvSpPr>
        <p:spPr/>
        <p:txBody>
          <a:bodyPr/>
          <a:lstStyle/>
          <a:p>
            <a:r>
              <a:rPr lang="en-US"/>
              <a:t>01</a:t>
            </a:r>
            <a:endParaRPr lang="en-US" dirty="0"/>
          </a:p>
        </p:txBody>
      </p:sp>
      <p:sp>
        <p:nvSpPr>
          <p:cNvPr id="58" name="Text Placeholder 57"/>
          <p:cNvSpPr>
            <a:spLocks noGrp="1"/>
          </p:cNvSpPr>
          <p:nvPr>
            <p:ph type="body" sz="half" idx="39"/>
          </p:nvPr>
        </p:nvSpPr>
        <p:spPr/>
        <p:txBody>
          <a:bodyPr/>
          <a:lstStyle/>
          <a:p>
            <a:r>
              <a:rPr lang="en-US"/>
              <a:t>03</a:t>
            </a:r>
            <a:endParaRPr lang="en-US" dirty="0"/>
          </a:p>
        </p:txBody>
      </p:sp>
      <p:sp>
        <p:nvSpPr>
          <p:cNvPr id="59" name="Text Placeholder 58"/>
          <p:cNvSpPr>
            <a:spLocks noGrp="1"/>
          </p:cNvSpPr>
          <p:nvPr>
            <p:ph type="body" sz="half" idx="40"/>
          </p:nvPr>
        </p:nvSpPr>
        <p:spPr/>
        <p:txBody>
          <a:bodyPr/>
          <a:lstStyle/>
          <a:p>
            <a:r>
              <a:rPr lang="en-US"/>
              <a:t>05</a:t>
            </a:r>
            <a:endParaRPr lang="en-US" dirty="0"/>
          </a:p>
        </p:txBody>
      </p:sp>
      <p:sp>
        <p:nvSpPr>
          <p:cNvPr id="60" name="Text Placeholder 59"/>
          <p:cNvSpPr>
            <a:spLocks noGrp="1"/>
          </p:cNvSpPr>
          <p:nvPr>
            <p:ph type="body" sz="half" idx="41"/>
          </p:nvPr>
        </p:nvSpPr>
        <p:spPr/>
        <p:txBody>
          <a:bodyPr/>
          <a:lstStyle/>
          <a:p>
            <a:r>
              <a:rPr lang="en-US"/>
              <a:t>02</a:t>
            </a:r>
            <a:endParaRPr lang="en-US" dirty="0"/>
          </a:p>
        </p:txBody>
      </p:sp>
      <p:sp>
        <p:nvSpPr>
          <p:cNvPr id="61" name="Text Placeholder 60"/>
          <p:cNvSpPr>
            <a:spLocks noGrp="1"/>
          </p:cNvSpPr>
          <p:nvPr>
            <p:ph type="body" sz="half" idx="42"/>
          </p:nvPr>
        </p:nvSpPr>
        <p:spPr/>
        <p:txBody>
          <a:bodyPr/>
          <a:lstStyle/>
          <a:p>
            <a:r>
              <a:rPr lang="en-US"/>
              <a:t>04</a:t>
            </a:r>
            <a:endParaRPr lang="en-US" dirty="0"/>
          </a:p>
        </p:txBody>
      </p:sp>
      <p:sp>
        <p:nvSpPr>
          <p:cNvPr id="62" name="Text Placeholder 61"/>
          <p:cNvSpPr>
            <a:spLocks noGrp="1"/>
          </p:cNvSpPr>
          <p:nvPr>
            <p:ph type="body" sz="half" idx="43"/>
          </p:nvPr>
        </p:nvSpPr>
        <p:spPr/>
        <p:txBody>
          <a:bodyPr/>
          <a:lstStyle/>
          <a:p>
            <a:r>
              <a:rPr lang="en-US"/>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2393859082"/>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tempor</a:t>
              </a: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tempor</a:t>
              </a: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a:t>
              </a: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a:t>
              </a: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a:solidFill>
                  <a:schemeClr val="bg1"/>
                </a:solidFill>
              </a:rPr>
              <a:t>01</a:t>
            </a: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a:solidFill>
                  <a:schemeClr val="bg1"/>
                </a:solidFill>
              </a:rPr>
              <a:t>02</a:t>
            </a: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a:solidFill>
                  <a:schemeClr val="bg1"/>
                </a:solidFill>
              </a:rPr>
              <a:t>03</a:t>
            </a: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a:solidFill>
                  <a:schemeClr val="bg1"/>
                </a:solidFill>
              </a:rPr>
              <a:t>04</a:t>
            </a: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a:solidFill>
                  <a:schemeClr val="bg1"/>
                </a:solidFill>
              </a:rPr>
              <a:t>05</a:t>
            </a: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100%</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Pointer Line Change</a:t>
            </a:r>
            <a:endParaRPr lang="en-US" sz="2000" dirty="0">
              <a:solidFill>
                <a:srgbClr val="4472C4"/>
              </a:solidFill>
            </a:endParaRPr>
          </a:p>
          <a:p>
            <a:pPr algn="l"/>
            <a:r>
              <a:rPr lang="en-US" sz="1400" dirty="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ipsum dolor sit amet, consectetur adipiscing elit, sed do eiusmod tempor incididunt ut labore et dolore magna aliqua. Ut enim ad minim veniam, quis nostrud exercitation ullamco</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Phone Image Change</a:t>
            </a:r>
            <a:endParaRPr lang="en-US" sz="2000" dirty="0">
              <a:solidFill>
                <a:srgbClr val="ED7D31"/>
              </a:solidFill>
            </a:endParaRPr>
          </a:p>
          <a:p>
            <a:pPr algn="l"/>
            <a:r>
              <a:rPr lang="en-US" sz="1400" dirty="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move the phone back to where it was originally. orem 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a:solidFill>
                  <a:srgbClr val="00B0F0"/>
                </a:solidFill>
              </a:rPr>
              <a:t>Lorem Ipsum</a:t>
            </a: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a:solidFill>
                  <a:srgbClr val="00B0F0"/>
                </a:solidFill>
                <a:latin typeface="Lato" panose="020F0502020204030203" pitchFamily="34" charset="0"/>
                <a:ea typeface="Open Sans" pitchFamily="34" charset="0"/>
                <a:cs typeface="Open Sans" pitchFamily="34" charset="0"/>
              </a:rPr>
              <a:t>100%</a:t>
            </a: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a:solidFill>
                  <a:srgbClr val="ED7D31"/>
                </a:solidFill>
              </a:rPr>
              <a:t>Lorem Ipsum</a:t>
            </a: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a:solidFill>
                  <a:srgbClr val="ED7D31"/>
                </a:solidFill>
                <a:latin typeface="Lato" panose="020F0502020204030203" pitchFamily="34" charset="0"/>
                <a:ea typeface="Open Sans" pitchFamily="34" charset="0"/>
                <a:cs typeface="Open Sans" pitchFamily="34" charset="0"/>
              </a:rPr>
              <a:t>78%</a:t>
            </a: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a:solidFill>
                  <a:schemeClr val="accent6">
                    <a:lumMod val="75000"/>
                  </a:schemeClr>
                </a:solidFill>
              </a:rPr>
              <a:t>Lorem Ipsum</a:t>
            </a: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a:solidFill>
                  <a:schemeClr val="accent6">
                    <a:lumMod val="75000"/>
                  </a:schemeClr>
                </a:solidFill>
                <a:latin typeface="Lato" panose="020F0502020204030203" pitchFamily="34" charset="0"/>
                <a:ea typeface="Open Sans" pitchFamily="34" charset="0"/>
                <a:cs typeface="Open Sans" pitchFamily="34" charset="0"/>
              </a:rPr>
              <a:t>29%</a:t>
            </a: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a:solidFill>
                  <a:srgbClr val="FFC000"/>
                </a:solidFill>
              </a:rPr>
              <a:t>Lorem Ipsum</a:t>
            </a: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a:solidFill>
                  <a:srgbClr val="FFC000"/>
                </a:solidFill>
                <a:latin typeface="Lato" panose="020F0502020204030203" pitchFamily="34" charset="0"/>
                <a:ea typeface="Open Sans" pitchFamily="34" charset="0"/>
                <a:cs typeface="Open Sans" pitchFamily="34" charset="0"/>
              </a:rPr>
              <a:t>68%</a:t>
            </a: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15686</TotalTime>
  <Words>4355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5545</cp:revision>
  <dcterms:created xsi:type="dcterms:W3CDTF">2015-12-31T02:20:12Z</dcterms:created>
  <dcterms:modified xsi:type="dcterms:W3CDTF">2018-04-20T15:47:28Z</dcterms:modified>
</cp:coreProperties>
</file>