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1360" y="41495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2018-11-18T20:26:34Z</dcterms:modified>
</cp:coreProperties>
</file>