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613592"/>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461562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4752782"/>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2019-05-15T15:33:10Z</dcterms:modified>
</cp:coreProperties>
</file>