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08" r:id="rId10"/>
    <p:sldId id="322" r:id="rId11"/>
    <p:sldId id="314"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1576</TotalTime>
  <Words>3376</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2018-02-10T17:20:45Z</dcterms:modified>
</cp:coreProperties>
</file>