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549" r:id="rId6"/>
    <p:sldId id="1722" r:id="rId7"/>
    <p:sldId id="1723" r:id="rId8"/>
    <p:sldId id="1368" r:id="rId9"/>
    <p:sldId id="1286" r:id="rId10"/>
    <p:sldId id="950" r:id="rId11"/>
    <p:sldId id="99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3" d="100"/>
          <a:sy n="73" d="100"/>
        </p:scale>
        <p:origin x="72" y="8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2019-11-01T17:18:16Z</dcterms:modified>
</cp:coreProperties>
</file>