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2" r:id="rId3"/>
    <p:sldId id="353" r:id="rId4"/>
    <p:sldId id="356" r:id="rId5"/>
    <p:sldId id="358" r:id="rId6"/>
    <p:sldId id="359" r:id="rId7"/>
    <p:sldId id="360" r:id="rId8"/>
    <p:sldId id="361" r:id="rId9"/>
    <p:sldId id="354" r:id="rId10"/>
    <p:sldId id="362" r:id="rId11"/>
    <p:sldId id="350" r:id="rId12"/>
    <p:sldId id="351" r:id="rId13"/>
    <p:sldId id="355"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2019-10-02T16:41:12Z</dcterms:modified>
</cp:coreProperties>
</file>